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307" r:id="rId6"/>
    <p:sldId id="312" r:id="rId7"/>
    <p:sldId id="310" r:id="rId8"/>
    <p:sldId id="311" r:id="rId9"/>
    <p:sldId id="313" r:id="rId10"/>
    <p:sldId id="314" r:id="rId11"/>
    <p:sldId id="315" r:id="rId12"/>
    <p:sldId id="316" r:id="rId13"/>
    <p:sldId id="31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960"/>
    <a:srgbClr val="171139"/>
    <a:srgbClr val="BCE0E3"/>
    <a:srgbClr val="404F9D"/>
    <a:srgbClr val="FFFFFF"/>
    <a:srgbClr val="D6EADE"/>
    <a:srgbClr val="00848B"/>
    <a:srgbClr val="002664"/>
    <a:srgbClr val="005A55"/>
    <a:srgbClr val="79C7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67B755-99FF-4D08-8DF3-7E42F5A307BD}" v="1" dt="2025-05-21T07:35:35.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 Lowson" userId="fd0d0f46-80c9-4860-9870-e02018096b12" providerId="ADAL" clId="{08502FC4-CC6C-452F-A09F-0C138DF66EBD}"/>
    <pc:docChg chg="modSld">
      <pc:chgData name="Pete Lowson" userId="fd0d0f46-80c9-4860-9870-e02018096b12" providerId="ADAL" clId="{08502FC4-CC6C-452F-A09F-0C138DF66EBD}" dt="2025-04-21T09:36:59.283" v="428" actId="20577"/>
      <pc:docMkLst>
        <pc:docMk/>
      </pc:docMkLst>
      <pc:sldChg chg="modSp mod">
        <pc:chgData name="Pete Lowson" userId="fd0d0f46-80c9-4860-9870-e02018096b12" providerId="ADAL" clId="{08502FC4-CC6C-452F-A09F-0C138DF66EBD}" dt="2025-04-21T09:31:04.947" v="14" actId="20577"/>
        <pc:sldMkLst>
          <pc:docMk/>
          <pc:sldMk cId="2439072346" sldId="307"/>
        </pc:sldMkLst>
        <pc:spChg chg="mod">
          <ac:chgData name="Pete Lowson" userId="fd0d0f46-80c9-4860-9870-e02018096b12" providerId="ADAL" clId="{08502FC4-CC6C-452F-A09F-0C138DF66EBD}" dt="2025-04-21T09:31:04.947" v="14" actId="20577"/>
          <ac:spMkLst>
            <pc:docMk/>
            <pc:sldMk cId="2439072346" sldId="307"/>
            <ac:spMk id="5" creationId="{995E7394-7418-4895-98C6-B29E7BB93ADB}"/>
          </ac:spMkLst>
        </pc:spChg>
      </pc:sldChg>
      <pc:sldChg chg="modSp mod">
        <pc:chgData name="Pete Lowson" userId="fd0d0f46-80c9-4860-9870-e02018096b12" providerId="ADAL" clId="{08502FC4-CC6C-452F-A09F-0C138DF66EBD}" dt="2025-04-21T09:36:59.283" v="428" actId="20577"/>
        <pc:sldMkLst>
          <pc:docMk/>
          <pc:sldMk cId="2700234212" sldId="316"/>
        </pc:sldMkLst>
        <pc:spChg chg="mod">
          <ac:chgData name="Pete Lowson" userId="fd0d0f46-80c9-4860-9870-e02018096b12" providerId="ADAL" clId="{08502FC4-CC6C-452F-A09F-0C138DF66EBD}" dt="2025-04-21T09:36:59.283" v="428" actId="20577"/>
          <ac:spMkLst>
            <pc:docMk/>
            <pc:sldMk cId="2700234212" sldId="316"/>
            <ac:spMk id="5" creationId="{DA1C3CE3-0D23-8971-05EC-0E053084145C}"/>
          </ac:spMkLst>
        </pc:spChg>
      </pc:sldChg>
    </pc:docChg>
  </pc:docChgLst>
  <pc:docChgLst>
    <pc:chgData name="Pete Lowson" userId="fd0d0f46-80c9-4860-9870-e02018096b12" providerId="ADAL" clId="{86476DE8-6DED-42F6-98C3-2B63BEA63F2E}"/>
    <pc:docChg chg="undo custSel addSld delSld modSld sldOrd">
      <pc:chgData name="Pete Lowson" userId="fd0d0f46-80c9-4860-9870-e02018096b12" providerId="ADAL" clId="{86476DE8-6DED-42F6-98C3-2B63BEA63F2E}" dt="2025-03-12T17:16:59.955" v="3189" actId="20577"/>
      <pc:docMkLst>
        <pc:docMk/>
      </pc:docMkLst>
      <pc:sldChg chg="delSp modSp mod">
        <pc:chgData name="Pete Lowson" userId="fd0d0f46-80c9-4860-9870-e02018096b12" providerId="ADAL" clId="{86476DE8-6DED-42F6-98C3-2B63BEA63F2E}" dt="2025-03-06T21:23:08.785" v="41" actId="478"/>
        <pc:sldMkLst>
          <pc:docMk/>
          <pc:sldMk cId="2767691415" sldId="256"/>
        </pc:sldMkLst>
        <pc:spChg chg="mod">
          <ac:chgData name="Pete Lowson" userId="fd0d0f46-80c9-4860-9870-e02018096b12" providerId="ADAL" clId="{86476DE8-6DED-42F6-98C3-2B63BEA63F2E}" dt="2025-03-06T21:22:54.948" v="7" actId="20577"/>
          <ac:spMkLst>
            <pc:docMk/>
            <pc:sldMk cId="2767691415" sldId="256"/>
            <ac:spMk id="2" creationId="{A62062F7-49BA-44A7-BBEE-20883C445D27}"/>
          </ac:spMkLst>
        </pc:spChg>
      </pc:sldChg>
      <pc:sldChg chg="addSp modSp mod">
        <pc:chgData name="Pete Lowson" userId="fd0d0f46-80c9-4860-9870-e02018096b12" providerId="ADAL" clId="{86476DE8-6DED-42F6-98C3-2B63BEA63F2E}" dt="2025-03-12T17:16:59.955" v="3189" actId="20577"/>
        <pc:sldMkLst>
          <pc:docMk/>
          <pc:sldMk cId="2439072346" sldId="307"/>
        </pc:sldMkLst>
        <pc:spChg chg="mod">
          <ac:chgData name="Pete Lowson" userId="fd0d0f46-80c9-4860-9870-e02018096b12" providerId="ADAL" clId="{86476DE8-6DED-42F6-98C3-2B63BEA63F2E}" dt="2025-03-06T21:27:05.934" v="89" actId="1076"/>
          <ac:spMkLst>
            <pc:docMk/>
            <pc:sldMk cId="2439072346" sldId="307"/>
            <ac:spMk id="4" creationId="{0E569466-14BB-4EBF-9708-A5B678591C44}"/>
          </ac:spMkLst>
        </pc:spChg>
        <pc:spChg chg="mod">
          <ac:chgData name="Pete Lowson" userId="fd0d0f46-80c9-4860-9870-e02018096b12" providerId="ADAL" clId="{86476DE8-6DED-42F6-98C3-2B63BEA63F2E}" dt="2025-03-12T17:16:59.955" v="3189" actId="20577"/>
          <ac:spMkLst>
            <pc:docMk/>
            <pc:sldMk cId="2439072346" sldId="307"/>
            <ac:spMk id="5" creationId="{995E7394-7418-4895-98C6-B29E7BB93ADB}"/>
          </ac:spMkLst>
        </pc:spChg>
        <pc:spChg chg="add mod">
          <ac:chgData name="Pete Lowson" userId="fd0d0f46-80c9-4860-9870-e02018096b12" providerId="ADAL" clId="{86476DE8-6DED-42F6-98C3-2B63BEA63F2E}" dt="2025-03-06T21:27:01.957" v="88" actId="1076"/>
          <ac:spMkLst>
            <pc:docMk/>
            <pc:sldMk cId="2439072346" sldId="307"/>
            <ac:spMk id="6" creationId="{CC0668DB-8910-182F-9695-98F88625FF6C}"/>
          </ac:spMkLst>
        </pc:spChg>
      </pc:sldChg>
      <pc:sldChg chg="modSp mod">
        <pc:chgData name="Pete Lowson" userId="fd0d0f46-80c9-4860-9870-e02018096b12" providerId="ADAL" clId="{86476DE8-6DED-42F6-98C3-2B63BEA63F2E}" dt="2025-03-12T17:15:08.486" v="3158" actId="1076"/>
        <pc:sldMkLst>
          <pc:docMk/>
          <pc:sldMk cId="3564606237" sldId="310"/>
        </pc:sldMkLst>
        <pc:spChg chg="mod">
          <ac:chgData name="Pete Lowson" userId="fd0d0f46-80c9-4860-9870-e02018096b12" providerId="ADAL" clId="{86476DE8-6DED-42F6-98C3-2B63BEA63F2E}" dt="2025-03-12T17:15:08.486" v="3158" actId="1076"/>
          <ac:spMkLst>
            <pc:docMk/>
            <pc:sldMk cId="3564606237" sldId="310"/>
            <ac:spMk id="5" creationId="{995E7394-7418-4895-98C6-B29E7BB93ADB}"/>
          </ac:spMkLst>
        </pc:spChg>
      </pc:sldChg>
      <pc:sldChg chg="modSp mod">
        <pc:chgData name="Pete Lowson" userId="fd0d0f46-80c9-4860-9870-e02018096b12" providerId="ADAL" clId="{86476DE8-6DED-42F6-98C3-2B63BEA63F2E}" dt="2025-03-12T17:15:14.430" v="3159" actId="404"/>
        <pc:sldMkLst>
          <pc:docMk/>
          <pc:sldMk cId="3308397368" sldId="311"/>
        </pc:sldMkLst>
        <pc:spChg chg="mod">
          <ac:chgData name="Pete Lowson" userId="fd0d0f46-80c9-4860-9870-e02018096b12" providerId="ADAL" clId="{86476DE8-6DED-42F6-98C3-2B63BEA63F2E}" dt="2025-03-12T17:15:14.430" v="3159" actId="404"/>
          <ac:spMkLst>
            <pc:docMk/>
            <pc:sldMk cId="3308397368" sldId="311"/>
            <ac:spMk id="5" creationId="{995E7394-7418-4895-98C6-B29E7BB93ADB}"/>
          </ac:spMkLst>
        </pc:spChg>
      </pc:sldChg>
      <pc:sldChg chg="modSp mod">
        <pc:chgData name="Pete Lowson" userId="fd0d0f46-80c9-4860-9870-e02018096b12" providerId="ADAL" clId="{86476DE8-6DED-42F6-98C3-2B63BEA63F2E}" dt="2025-03-07T11:58:31.078" v="2759" actId="1076"/>
        <pc:sldMkLst>
          <pc:docMk/>
          <pc:sldMk cId="3676696200" sldId="312"/>
        </pc:sldMkLst>
        <pc:spChg chg="mod">
          <ac:chgData name="Pete Lowson" userId="fd0d0f46-80c9-4860-9870-e02018096b12" providerId="ADAL" clId="{86476DE8-6DED-42F6-98C3-2B63BEA63F2E}" dt="2025-03-07T11:58:31.078" v="2759" actId="1076"/>
          <ac:spMkLst>
            <pc:docMk/>
            <pc:sldMk cId="3676696200" sldId="312"/>
            <ac:spMk id="7" creationId="{EB72E1F6-2C90-2016-B2A4-4EF496562865}"/>
          </ac:spMkLst>
        </pc:spChg>
      </pc:sldChg>
      <pc:sldChg chg="modSp add mod">
        <pc:chgData name="Pete Lowson" userId="fd0d0f46-80c9-4860-9870-e02018096b12" providerId="ADAL" clId="{86476DE8-6DED-42F6-98C3-2B63BEA63F2E}" dt="2025-03-12T17:15:27.244" v="3160" actId="255"/>
        <pc:sldMkLst>
          <pc:docMk/>
          <pc:sldMk cId="940599865" sldId="313"/>
        </pc:sldMkLst>
        <pc:spChg chg="mod">
          <ac:chgData name="Pete Lowson" userId="fd0d0f46-80c9-4860-9870-e02018096b12" providerId="ADAL" clId="{86476DE8-6DED-42F6-98C3-2B63BEA63F2E}" dt="2025-03-07T11:43:30.746" v="465" actId="20577"/>
          <ac:spMkLst>
            <pc:docMk/>
            <pc:sldMk cId="940599865" sldId="313"/>
            <ac:spMk id="4" creationId="{D1C3D329-4290-2216-1887-0984305CF95C}"/>
          </ac:spMkLst>
        </pc:spChg>
        <pc:spChg chg="mod">
          <ac:chgData name="Pete Lowson" userId="fd0d0f46-80c9-4860-9870-e02018096b12" providerId="ADAL" clId="{86476DE8-6DED-42F6-98C3-2B63BEA63F2E}" dt="2025-03-12T17:15:27.244" v="3160" actId="255"/>
          <ac:spMkLst>
            <pc:docMk/>
            <pc:sldMk cId="940599865" sldId="313"/>
            <ac:spMk id="5" creationId="{D301C18A-22E8-1CB2-E58C-BE47180C46AF}"/>
          </ac:spMkLst>
        </pc:spChg>
      </pc:sldChg>
      <pc:sldChg chg="del">
        <pc:chgData name="Pete Lowson" userId="fd0d0f46-80c9-4860-9870-e02018096b12" providerId="ADAL" clId="{86476DE8-6DED-42F6-98C3-2B63BEA63F2E}" dt="2025-03-07T11:43:17.325" v="450" actId="47"/>
        <pc:sldMkLst>
          <pc:docMk/>
          <pc:sldMk cId="2995221475" sldId="313"/>
        </pc:sldMkLst>
      </pc:sldChg>
      <pc:sldChg chg="modSp add mod">
        <pc:chgData name="Pete Lowson" userId="fd0d0f46-80c9-4860-9870-e02018096b12" providerId="ADAL" clId="{86476DE8-6DED-42F6-98C3-2B63BEA63F2E}" dt="2025-03-12T17:15:32.075" v="3161" actId="404"/>
        <pc:sldMkLst>
          <pc:docMk/>
          <pc:sldMk cId="81867632" sldId="314"/>
        </pc:sldMkLst>
        <pc:spChg chg="mod">
          <ac:chgData name="Pete Lowson" userId="fd0d0f46-80c9-4860-9870-e02018096b12" providerId="ADAL" clId="{86476DE8-6DED-42F6-98C3-2B63BEA63F2E}" dt="2025-03-07T11:48:05.186" v="843" actId="20577"/>
          <ac:spMkLst>
            <pc:docMk/>
            <pc:sldMk cId="81867632" sldId="314"/>
            <ac:spMk id="4" creationId="{672C1BD6-A0BD-3F8D-42EC-A490B0AF3685}"/>
          </ac:spMkLst>
        </pc:spChg>
        <pc:spChg chg="mod">
          <ac:chgData name="Pete Lowson" userId="fd0d0f46-80c9-4860-9870-e02018096b12" providerId="ADAL" clId="{86476DE8-6DED-42F6-98C3-2B63BEA63F2E}" dt="2025-03-12T17:15:32.075" v="3161" actId="404"/>
          <ac:spMkLst>
            <pc:docMk/>
            <pc:sldMk cId="81867632" sldId="314"/>
            <ac:spMk id="5" creationId="{F925C454-7D3E-4987-0DDD-3575BE73BF76}"/>
          </ac:spMkLst>
        </pc:spChg>
      </pc:sldChg>
      <pc:sldChg chg="del">
        <pc:chgData name="Pete Lowson" userId="fd0d0f46-80c9-4860-9870-e02018096b12" providerId="ADAL" clId="{86476DE8-6DED-42F6-98C3-2B63BEA63F2E}" dt="2025-03-07T11:43:20.100" v="451" actId="47"/>
        <pc:sldMkLst>
          <pc:docMk/>
          <pc:sldMk cId="2076275641" sldId="314"/>
        </pc:sldMkLst>
      </pc:sldChg>
      <pc:sldChg chg="modSp add mod">
        <pc:chgData name="Pete Lowson" userId="fd0d0f46-80c9-4860-9870-e02018096b12" providerId="ADAL" clId="{86476DE8-6DED-42F6-98C3-2B63BEA63F2E}" dt="2025-03-12T17:15:41.781" v="3163" actId="1076"/>
        <pc:sldMkLst>
          <pc:docMk/>
          <pc:sldMk cId="1469965703" sldId="315"/>
        </pc:sldMkLst>
        <pc:spChg chg="mod">
          <ac:chgData name="Pete Lowson" userId="fd0d0f46-80c9-4860-9870-e02018096b12" providerId="ADAL" clId="{86476DE8-6DED-42F6-98C3-2B63BEA63F2E}" dt="2025-03-07T11:50:55.888" v="1322" actId="20577"/>
          <ac:spMkLst>
            <pc:docMk/>
            <pc:sldMk cId="1469965703" sldId="315"/>
            <ac:spMk id="4" creationId="{53FC3E04-7572-BC4F-9897-CEA4706966CE}"/>
          </ac:spMkLst>
        </pc:spChg>
        <pc:spChg chg="mod">
          <ac:chgData name="Pete Lowson" userId="fd0d0f46-80c9-4860-9870-e02018096b12" providerId="ADAL" clId="{86476DE8-6DED-42F6-98C3-2B63BEA63F2E}" dt="2025-03-12T17:15:41.781" v="3163" actId="1076"/>
          <ac:spMkLst>
            <pc:docMk/>
            <pc:sldMk cId="1469965703" sldId="315"/>
            <ac:spMk id="5" creationId="{35E781BD-B299-29AB-3975-C8214AF5728F}"/>
          </ac:spMkLst>
        </pc:spChg>
      </pc:sldChg>
      <pc:sldChg chg="addSp modSp add mod">
        <pc:chgData name="Pete Lowson" userId="fd0d0f46-80c9-4860-9870-e02018096b12" providerId="ADAL" clId="{86476DE8-6DED-42F6-98C3-2B63BEA63F2E}" dt="2025-03-12T17:16:10.951" v="3167" actId="1076"/>
        <pc:sldMkLst>
          <pc:docMk/>
          <pc:sldMk cId="2700234212" sldId="316"/>
        </pc:sldMkLst>
        <pc:spChg chg="mod">
          <ac:chgData name="Pete Lowson" userId="fd0d0f46-80c9-4860-9870-e02018096b12" providerId="ADAL" clId="{86476DE8-6DED-42F6-98C3-2B63BEA63F2E}" dt="2025-03-07T11:53:08.094" v="1802" actId="20577"/>
          <ac:spMkLst>
            <pc:docMk/>
            <pc:sldMk cId="2700234212" sldId="316"/>
            <ac:spMk id="4" creationId="{92B6DD08-2979-E5CF-85BA-78AB34D928DA}"/>
          </ac:spMkLst>
        </pc:spChg>
        <pc:spChg chg="mod">
          <ac:chgData name="Pete Lowson" userId="fd0d0f46-80c9-4860-9870-e02018096b12" providerId="ADAL" clId="{86476DE8-6DED-42F6-98C3-2B63BEA63F2E}" dt="2025-03-12T17:15:59.967" v="3166" actId="1076"/>
          <ac:spMkLst>
            <pc:docMk/>
            <pc:sldMk cId="2700234212" sldId="316"/>
            <ac:spMk id="5" creationId="{DA1C3CE3-0D23-8971-05EC-0E053084145C}"/>
          </ac:spMkLst>
        </pc:spChg>
        <pc:spChg chg="add mod">
          <ac:chgData name="Pete Lowson" userId="fd0d0f46-80c9-4860-9870-e02018096b12" providerId="ADAL" clId="{86476DE8-6DED-42F6-98C3-2B63BEA63F2E}" dt="2025-03-12T17:16:10.951" v="3167" actId="1076"/>
          <ac:spMkLst>
            <pc:docMk/>
            <pc:sldMk cId="2700234212" sldId="316"/>
            <ac:spMk id="6" creationId="{DF6B71EE-83AB-5FC2-9A02-ED5B569DE454}"/>
          </ac:spMkLst>
        </pc:spChg>
        <pc:spChg chg="add mod">
          <ac:chgData name="Pete Lowson" userId="fd0d0f46-80c9-4860-9870-e02018096b12" providerId="ADAL" clId="{86476DE8-6DED-42F6-98C3-2B63BEA63F2E}" dt="2025-03-12T17:16:10.951" v="3167" actId="1076"/>
          <ac:spMkLst>
            <pc:docMk/>
            <pc:sldMk cId="2700234212" sldId="316"/>
            <ac:spMk id="8" creationId="{BD8F16CB-A8AA-E04B-1964-BD78DFE717DF}"/>
          </ac:spMkLst>
        </pc:spChg>
        <pc:picChg chg="add mod">
          <ac:chgData name="Pete Lowson" userId="fd0d0f46-80c9-4860-9870-e02018096b12" providerId="ADAL" clId="{86476DE8-6DED-42F6-98C3-2B63BEA63F2E}" dt="2025-03-12T17:16:10.951" v="3167" actId="1076"/>
          <ac:picMkLst>
            <pc:docMk/>
            <pc:sldMk cId="2700234212" sldId="316"/>
            <ac:picMk id="1026" creationId="{716F0548-8F80-8F4F-AB7D-9D6B44ACC85B}"/>
          </ac:picMkLst>
        </pc:picChg>
        <pc:picChg chg="add mod">
          <ac:chgData name="Pete Lowson" userId="fd0d0f46-80c9-4860-9870-e02018096b12" providerId="ADAL" clId="{86476DE8-6DED-42F6-98C3-2B63BEA63F2E}" dt="2025-03-12T17:16:10.951" v="3167" actId="1076"/>
          <ac:picMkLst>
            <pc:docMk/>
            <pc:sldMk cId="2700234212" sldId="316"/>
            <ac:picMk id="1028" creationId="{50E44910-8A45-340D-1D27-2ED5E4375787}"/>
          </ac:picMkLst>
        </pc:picChg>
      </pc:sldChg>
      <pc:sldChg chg="modSp add mod ord">
        <pc:chgData name="Pete Lowson" userId="fd0d0f46-80c9-4860-9870-e02018096b12" providerId="ADAL" clId="{86476DE8-6DED-42F6-98C3-2B63BEA63F2E}" dt="2025-03-12T17:16:23.270" v="3171" actId="1076"/>
        <pc:sldMkLst>
          <pc:docMk/>
          <pc:sldMk cId="2827356772" sldId="317"/>
        </pc:sldMkLst>
        <pc:spChg chg="mod">
          <ac:chgData name="Pete Lowson" userId="fd0d0f46-80c9-4860-9870-e02018096b12" providerId="ADAL" clId="{86476DE8-6DED-42F6-98C3-2B63BEA63F2E}" dt="2025-03-07T11:56:24.460" v="2352" actId="1076"/>
          <ac:spMkLst>
            <pc:docMk/>
            <pc:sldMk cId="2827356772" sldId="317"/>
            <ac:spMk id="4" creationId="{33A09F58-A641-CF6C-C701-233AB7C23913}"/>
          </ac:spMkLst>
        </pc:spChg>
        <pc:spChg chg="mod">
          <ac:chgData name="Pete Lowson" userId="fd0d0f46-80c9-4860-9870-e02018096b12" providerId="ADAL" clId="{86476DE8-6DED-42F6-98C3-2B63BEA63F2E}" dt="2025-03-12T17:16:23.270" v="3171" actId="1076"/>
          <ac:spMkLst>
            <pc:docMk/>
            <pc:sldMk cId="2827356772" sldId="317"/>
            <ac:spMk id="5" creationId="{2326BEB1-F107-72EB-7DDD-168648AB3CB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DBC89F-1010-4A92-9E46-2DA0ADACE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3D0B947-5037-488E-BDA7-F22C759E16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13A723-C1BF-49F2-A80A-58FD151F7019}" type="datetimeFigureOut">
              <a:rPr lang="en-GB" smtClean="0"/>
              <a:t>21/05/2025</a:t>
            </a:fld>
            <a:endParaRPr lang="en-GB"/>
          </a:p>
        </p:txBody>
      </p:sp>
      <p:sp>
        <p:nvSpPr>
          <p:cNvPr id="4" name="Footer Placeholder 3">
            <a:extLst>
              <a:ext uri="{FF2B5EF4-FFF2-40B4-BE49-F238E27FC236}">
                <a16:creationId xmlns:a16="http://schemas.microsoft.com/office/drawing/2014/main" id="{F261363A-C74F-4503-BE82-74A9FEA523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65C239B-0C80-4856-97F6-21BF444908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AB4793-EDEB-4BB2-9AD9-7DE53826DE35}" type="slidenum">
              <a:rPr lang="en-GB" smtClean="0"/>
              <a:t>‹#›</a:t>
            </a:fld>
            <a:endParaRPr lang="en-GB"/>
          </a:p>
        </p:txBody>
      </p:sp>
    </p:spTree>
    <p:extLst>
      <p:ext uri="{BB962C8B-B14F-4D97-AF65-F5344CB8AC3E}">
        <p14:creationId xmlns:p14="http://schemas.microsoft.com/office/powerpoint/2010/main" val="3548021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54AD7-A274-C041-9696-FC1CCA729050}"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2AFEF-9FF4-9343-B04D-447585CBF66C}" type="slidenum">
              <a:rPr lang="en-US" smtClean="0"/>
              <a:t>‹#›</a:t>
            </a:fld>
            <a:endParaRPr lang="en-US"/>
          </a:p>
        </p:txBody>
      </p:sp>
    </p:spTree>
    <p:extLst>
      <p:ext uri="{BB962C8B-B14F-4D97-AF65-F5344CB8AC3E}">
        <p14:creationId xmlns:p14="http://schemas.microsoft.com/office/powerpoint/2010/main" val="69913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B4760D-763A-4A33-A4BF-FB96349391DB}"/>
              </a:ext>
            </a:extLst>
          </p:cNvPr>
          <p:cNvPicPr>
            <a:picLocks noChangeAspect="1"/>
          </p:cNvPicPr>
          <p:nvPr userDrawn="1"/>
        </p:nvPicPr>
        <p:blipFill>
          <a:blip r:embed="rId2"/>
          <a:srcRect/>
          <a:stretch/>
        </p:blipFill>
        <p:spPr>
          <a:xfrm>
            <a:off x="1185" y="667"/>
            <a:ext cx="12189630" cy="6856666"/>
          </a:xfrm>
          <a:prstGeom prst="rect">
            <a:avLst/>
          </a:prstGeom>
        </p:spPr>
      </p:pic>
      <p:sp>
        <p:nvSpPr>
          <p:cNvPr id="2" name="Title 1">
            <a:extLst>
              <a:ext uri="{FF2B5EF4-FFF2-40B4-BE49-F238E27FC236}">
                <a16:creationId xmlns:a16="http://schemas.microsoft.com/office/drawing/2014/main" id="{80A12373-6EA9-47BD-8283-355D2C502742}"/>
              </a:ext>
            </a:extLst>
          </p:cNvPr>
          <p:cNvSpPr>
            <a:spLocks noGrp="1"/>
          </p:cNvSpPr>
          <p:nvPr>
            <p:ph type="ctrTitle" hasCustomPrompt="1"/>
          </p:nvPr>
        </p:nvSpPr>
        <p:spPr>
          <a:xfrm>
            <a:off x="361950" y="2987645"/>
            <a:ext cx="7659420" cy="1566246"/>
          </a:xfrm>
        </p:spPr>
        <p:txBody>
          <a:bodyPr anchor="b"/>
          <a:lstStyle>
            <a:lvl1pPr algn="l">
              <a:defRPr sz="5400" baseline="0">
                <a:solidFill>
                  <a:schemeClr val="accent4"/>
                </a:solidFill>
              </a:defRPr>
            </a:lvl1pPr>
          </a:lstStyle>
          <a:p>
            <a:r>
              <a:rPr lang="en-US"/>
              <a:t>Add presentation title</a:t>
            </a:r>
            <a:endParaRPr lang="en-GB"/>
          </a:p>
        </p:txBody>
      </p:sp>
      <p:sp>
        <p:nvSpPr>
          <p:cNvPr id="12" name="Text Placeholder 11">
            <a:extLst>
              <a:ext uri="{FF2B5EF4-FFF2-40B4-BE49-F238E27FC236}">
                <a16:creationId xmlns:a16="http://schemas.microsoft.com/office/drawing/2014/main" id="{F4D1DB7B-EB64-461B-B083-12F8024450B0}"/>
              </a:ext>
            </a:extLst>
          </p:cNvPr>
          <p:cNvSpPr>
            <a:spLocks noGrp="1"/>
          </p:cNvSpPr>
          <p:nvPr>
            <p:ph type="body" sz="quarter" idx="10" hasCustomPrompt="1"/>
          </p:nvPr>
        </p:nvSpPr>
        <p:spPr>
          <a:xfrm>
            <a:off x="361950" y="4670163"/>
            <a:ext cx="4916220" cy="707595"/>
          </a:xfrm>
        </p:spPr>
        <p:txBody>
          <a:bodyPr/>
          <a:lstStyle>
            <a:lvl1pPr marL="0" indent="0">
              <a:buNone/>
              <a:defRPr sz="2600">
                <a:solidFill>
                  <a:schemeClr val="accent4"/>
                </a:solidFill>
              </a:defRPr>
            </a:lvl1pPr>
          </a:lstStyle>
          <a:p>
            <a:pPr lvl="0"/>
            <a:r>
              <a:rPr lang="en-US"/>
              <a:t>Add subtitle</a:t>
            </a:r>
            <a:endParaRPr lang="en-GB"/>
          </a:p>
        </p:txBody>
      </p:sp>
      <p:sp>
        <p:nvSpPr>
          <p:cNvPr id="13" name="Text Placeholder 11">
            <a:extLst>
              <a:ext uri="{FF2B5EF4-FFF2-40B4-BE49-F238E27FC236}">
                <a16:creationId xmlns:a16="http://schemas.microsoft.com/office/drawing/2014/main" id="{AAADDB3A-C24A-4F97-8797-2BE182BACD5D}"/>
              </a:ext>
            </a:extLst>
          </p:cNvPr>
          <p:cNvSpPr>
            <a:spLocks noGrp="1"/>
          </p:cNvSpPr>
          <p:nvPr>
            <p:ph type="body" sz="quarter" idx="11" hasCustomPrompt="1"/>
          </p:nvPr>
        </p:nvSpPr>
        <p:spPr>
          <a:xfrm>
            <a:off x="361950" y="5840024"/>
            <a:ext cx="4916220" cy="225801"/>
          </a:xfrm>
        </p:spPr>
        <p:txBody>
          <a:bodyPr/>
          <a:lstStyle>
            <a:lvl1pPr marL="0" indent="0">
              <a:buNone/>
              <a:defRPr sz="1800">
                <a:solidFill>
                  <a:schemeClr val="bg1"/>
                </a:solidFill>
              </a:defRPr>
            </a:lvl1pPr>
          </a:lstStyle>
          <a:p>
            <a:pPr lvl="0"/>
            <a:r>
              <a:rPr lang="en-US"/>
              <a:t>Add Presenter Name</a:t>
            </a:r>
            <a:endParaRPr lang="en-GB"/>
          </a:p>
        </p:txBody>
      </p:sp>
      <p:sp>
        <p:nvSpPr>
          <p:cNvPr id="14" name="Text Placeholder 11">
            <a:extLst>
              <a:ext uri="{FF2B5EF4-FFF2-40B4-BE49-F238E27FC236}">
                <a16:creationId xmlns:a16="http://schemas.microsoft.com/office/drawing/2014/main" id="{20579C12-0101-488B-AAC5-5278C6CA252A}"/>
              </a:ext>
            </a:extLst>
          </p:cNvPr>
          <p:cNvSpPr>
            <a:spLocks noGrp="1"/>
          </p:cNvSpPr>
          <p:nvPr>
            <p:ph type="body" sz="quarter" idx="12" hasCustomPrompt="1"/>
          </p:nvPr>
        </p:nvSpPr>
        <p:spPr>
          <a:xfrm>
            <a:off x="361950" y="6079674"/>
            <a:ext cx="4916220" cy="225801"/>
          </a:xfrm>
        </p:spPr>
        <p:txBody>
          <a:bodyPr/>
          <a:lstStyle>
            <a:lvl1pPr marL="0" indent="0">
              <a:buNone/>
              <a:defRPr sz="1800">
                <a:solidFill>
                  <a:schemeClr val="bg1"/>
                </a:solidFill>
              </a:defRPr>
            </a:lvl1pPr>
          </a:lstStyle>
          <a:p>
            <a:pPr lvl="0"/>
            <a:r>
              <a:rPr lang="en-US"/>
              <a:t>DD Month YYY</a:t>
            </a:r>
            <a:endParaRPr lang="en-GB"/>
          </a:p>
        </p:txBody>
      </p:sp>
    </p:spTree>
    <p:extLst>
      <p:ext uri="{BB962C8B-B14F-4D97-AF65-F5344CB8AC3E}">
        <p14:creationId xmlns:p14="http://schemas.microsoft.com/office/powerpoint/2010/main" val="128639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blue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6A67FD-8A3C-48F2-BEBB-14148D814EBD}"/>
              </a:ext>
            </a:extLst>
          </p:cNvPr>
          <p:cNvSpPr/>
          <p:nvPr userDrawn="1"/>
        </p:nvSpPr>
        <p:spPr>
          <a:xfrm>
            <a:off x="8799968" y="1928388"/>
            <a:ext cx="3390847" cy="405648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224A5A-ED6C-4F9B-9730-FF3062B1BA2C}"/>
              </a:ext>
            </a:extLst>
          </p:cNvPr>
          <p:cNvSpPr/>
          <p:nvPr userDrawn="1"/>
        </p:nvSpPr>
        <p:spPr>
          <a:xfrm flipV="1">
            <a:off x="5418179" y="5984874"/>
            <a:ext cx="3390847" cy="8731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E2B06C-628B-48AF-A5F3-99EE2C591869}"/>
              </a:ext>
            </a:extLst>
          </p:cNvPr>
          <p:cNvSpPr>
            <a:spLocks noGrp="1"/>
          </p:cNvSpPr>
          <p:nvPr>
            <p:ph type="title" hasCustomPrompt="1"/>
          </p:nvPr>
        </p:nvSpPr>
        <p:spPr/>
        <p:txBody>
          <a:bodyPr/>
          <a:lstStyle>
            <a:lvl1pPr>
              <a:defRPr>
                <a:solidFill>
                  <a:schemeClr val="accent1"/>
                </a:solidFill>
              </a:defRPr>
            </a:lvl1pPr>
          </a:lstStyle>
          <a:p>
            <a:r>
              <a:rPr lang="en-US"/>
              <a:t>Add title</a:t>
            </a:r>
            <a:endParaRPr lang="en-GB"/>
          </a:p>
        </p:txBody>
      </p:sp>
      <p:sp>
        <p:nvSpPr>
          <p:cNvPr id="3" name="Content Placeholder 2">
            <a:extLst>
              <a:ext uri="{FF2B5EF4-FFF2-40B4-BE49-F238E27FC236}">
                <a16:creationId xmlns:a16="http://schemas.microsoft.com/office/drawing/2014/main" id="{5C47CF3E-5AD5-496E-8F45-7989A2B4E3AD}"/>
              </a:ext>
            </a:extLst>
          </p:cNvPr>
          <p:cNvSpPr>
            <a:spLocks noGrp="1"/>
          </p:cNvSpPr>
          <p:nvPr>
            <p:ph idx="1" hasCustomPrompt="1"/>
          </p:nvPr>
        </p:nvSpPr>
        <p:spPr>
          <a:xfrm>
            <a:off x="361949" y="2553077"/>
            <a:ext cx="7460245" cy="2888056"/>
          </a:xfrm>
        </p:spPr>
        <p:txBody>
          <a:bodyPr/>
          <a:lstStyle>
            <a:lvl1pPr marL="0" indent="0">
              <a:lnSpc>
                <a:spcPct val="110000"/>
              </a:lnSpc>
              <a:buNone/>
              <a:defRPr sz="24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Add content</a:t>
            </a:r>
            <a:endParaRPr lang="en-GB"/>
          </a:p>
        </p:txBody>
      </p:sp>
      <p:sp>
        <p:nvSpPr>
          <p:cNvPr id="5" name="Text Placeholder 3">
            <a:extLst>
              <a:ext uri="{FF2B5EF4-FFF2-40B4-BE49-F238E27FC236}">
                <a16:creationId xmlns:a16="http://schemas.microsoft.com/office/drawing/2014/main" id="{2E073269-33F2-4FC1-88B7-A801CD27E108}"/>
              </a:ext>
            </a:extLst>
          </p:cNvPr>
          <p:cNvSpPr>
            <a:spLocks noGrp="1"/>
          </p:cNvSpPr>
          <p:nvPr>
            <p:ph type="body" sz="quarter" idx="10" hasCustomPrompt="1"/>
          </p:nvPr>
        </p:nvSpPr>
        <p:spPr>
          <a:xfrm>
            <a:off x="361949" y="1740276"/>
            <a:ext cx="7460245" cy="550248"/>
          </a:xfrm>
        </p:spPr>
        <p:txBody>
          <a:bodyPr/>
          <a:lstStyle>
            <a:lvl1pPr marL="0" indent="0">
              <a:buNone/>
              <a:defRPr sz="2800" b="1" spc="-30" baseline="0">
                <a:solidFill>
                  <a:schemeClr val="accent1"/>
                </a:solidFill>
              </a:defRPr>
            </a:lvl1pPr>
          </a:lstStyle>
          <a:p>
            <a:pPr lvl="0"/>
            <a:r>
              <a:rPr lang="en-US"/>
              <a:t>Add subtitle</a:t>
            </a:r>
            <a:endParaRPr lang="en-GB"/>
          </a:p>
        </p:txBody>
      </p:sp>
      <p:pic>
        <p:nvPicPr>
          <p:cNvPr id="8" name="Picture 7">
            <a:extLst>
              <a:ext uri="{FF2B5EF4-FFF2-40B4-BE49-F238E27FC236}">
                <a16:creationId xmlns:a16="http://schemas.microsoft.com/office/drawing/2014/main" id="{6D59A41C-EDBE-4DBA-B438-C4B25440FFAB}"/>
              </a:ext>
            </a:extLst>
          </p:cNvPr>
          <p:cNvPicPr/>
          <p:nvPr userDrawn="1"/>
        </p:nvPicPr>
        <p:blipFill>
          <a:blip r:embed="rId2"/>
          <a:srcRect/>
          <a:stretch/>
        </p:blipFill>
        <p:spPr>
          <a:xfrm>
            <a:off x="10709707" y="6103498"/>
            <a:ext cx="578587" cy="709443"/>
          </a:xfrm>
          <a:prstGeom prst="rect">
            <a:avLst/>
          </a:prstGeom>
        </p:spPr>
      </p:pic>
    </p:spTree>
    <p:extLst>
      <p:ext uri="{BB962C8B-B14F-4D97-AF65-F5344CB8AC3E}">
        <p14:creationId xmlns:p14="http://schemas.microsoft.com/office/powerpoint/2010/main" val="340687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lue text and black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A53962-C6ED-40EA-8877-E8D545BAE476}"/>
              </a:ext>
            </a:extLst>
          </p:cNvPr>
          <p:cNvPicPr>
            <a:picLocks noChangeAspect="1"/>
          </p:cNvPicPr>
          <p:nvPr userDrawn="1"/>
        </p:nvPicPr>
        <p:blipFill>
          <a:blip r:embed="rId2"/>
          <a:srcRect/>
          <a:stretch/>
        </p:blipFill>
        <p:spPr>
          <a:xfrm>
            <a:off x="2708" y="1523"/>
            <a:ext cx="12186584" cy="6854953"/>
          </a:xfrm>
          <a:prstGeom prst="rect">
            <a:avLst/>
          </a:prstGeom>
        </p:spPr>
      </p:pic>
      <p:sp>
        <p:nvSpPr>
          <p:cNvPr id="2" name="Title 1">
            <a:extLst>
              <a:ext uri="{FF2B5EF4-FFF2-40B4-BE49-F238E27FC236}">
                <a16:creationId xmlns:a16="http://schemas.microsoft.com/office/drawing/2014/main" id="{FCE2B06C-628B-48AF-A5F3-99EE2C591869}"/>
              </a:ext>
            </a:extLst>
          </p:cNvPr>
          <p:cNvSpPr>
            <a:spLocks noGrp="1"/>
          </p:cNvSpPr>
          <p:nvPr>
            <p:ph type="title" hasCustomPrompt="1"/>
          </p:nvPr>
        </p:nvSpPr>
        <p:spPr>
          <a:xfrm>
            <a:off x="361949" y="961682"/>
            <a:ext cx="11458575" cy="523086"/>
          </a:xfrm>
        </p:spPr>
        <p:txBody>
          <a:bodyPr/>
          <a:lstStyle>
            <a:lvl1pPr>
              <a:defRPr sz="4000">
                <a:solidFill>
                  <a:schemeClr val="accent4"/>
                </a:solidFill>
              </a:defRPr>
            </a:lvl1pPr>
          </a:lstStyle>
          <a:p>
            <a:r>
              <a:rPr lang="en-US"/>
              <a:t>Add title</a:t>
            </a:r>
            <a:endParaRPr lang="en-GB"/>
          </a:p>
        </p:txBody>
      </p:sp>
      <p:sp>
        <p:nvSpPr>
          <p:cNvPr id="3" name="Content Placeholder 2">
            <a:extLst>
              <a:ext uri="{FF2B5EF4-FFF2-40B4-BE49-F238E27FC236}">
                <a16:creationId xmlns:a16="http://schemas.microsoft.com/office/drawing/2014/main" id="{5C47CF3E-5AD5-496E-8F45-7989A2B4E3AD}"/>
              </a:ext>
            </a:extLst>
          </p:cNvPr>
          <p:cNvSpPr>
            <a:spLocks noGrp="1"/>
          </p:cNvSpPr>
          <p:nvPr>
            <p:ph idx="1" hasCustomPrompt="1"/>
          </p:nvPr>
        </p:nvSpPr>
        <p:spPr>
          <a:xfrm>
            <a:off x="361949" y="1928386"/>
            <a:ext cx="4508815" cy="3277693"/>
          </a:xfrm>
        </p:spPr>
        <p:txBody>
          <a:bodyPr/>
          <a:lstStyle>
            <a:lvl1pPr marL="0" indent="0">
              <a:lnSpc>
                <a:spcPct val="110000"/>
              </a:lnSpc>
              <a:spcAft>
                <a:spcPts val="0"/>
              </a:spcAft>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Add content</a:t>
            </a:r>
            <a:endParaRPr lang="en-GB"/>
          </a:p>
        </p:txBody>
      </p:sp>
      <p:sp>
        <p:nvSpPr>
          <p:cNvPr id="9" name="Text Placeholder 8">
            <a:extLst>
              <a:ext uri="{FF2B5EF4-FFF2-40B4-BE49-F238E27FC236}">
                <a16:creationId xmlns:a16="http://schemas.microsoft.com/office/drawing/2014/main" id="{72403490-FAB5-4CC3-AA1C-828B49CB5389}"/>
              </a:ext>
            </a:extLst>
          </p:cNvPr>
          <p:cNvSpPr>
            <a:spLocks noGrp="1"/>
          </p:cNvSpPr>
          <p:nvPr>
            <p:ph type="body" sz="quarter" idx="12" hasCustomPrompt="1"/>
          </p:nvPr>
        </p:nvSpPr>
        <p:spPr>
          <a:xfrm>
            <a:off x="5223347" y="2326847"/>
            <a:ext cx="4508500" cy="3277246"/>
          </a:xfrm>
        </p:spPr>
        <p:txBody>
          <a:bodyPr/>
          <a:lstStyle>
            <a:lvl1pPr>
              <a:lnSpc>
                <a:spcPct val="110000"/>
              </a:lnSpc>
              <a:spcAft>
                <a:spcPts val="600"/>
              </a:spcAft>
              <a:defRPr sz="2000">
                <a:solidFill>
                  <a:schemeClr val="bg1"/>
                </a:solidFill>
              </a:defRPr>
            </a:lvl1pPr>
            <a:lvl2pPr>
              <a:lnSpc>
                <a:spcPct val="110000"/>
              </a:lnSpc>
              <a:spcAft>
                <a:spcPts val="600"/>
              </a:spcAft>
              <a:defRPr sz="2000">
                <a:solidFill>
                  <a:schemeClr val="bg1"/>
                </a:solidFill>
              </a:defRPr>
            </a:lvl2pPr>
            <a:lvl3pPr>
              <a:lnSpc>
                <a:spcPct val="110000"/>
              </a:lnSpc>
              <a:spcAft>
                <a:spcPts val="600"/>
              </a:spcAft>
              <a:defRPr sz="2000">
                <a:solidFill>
                  <a:schemeClr val="bg1"/>
                </a:solidFill>
              </a:defRPr>
            </a:lvl3pPr>
            <a:lvl4pPr>
              <a:lnSpc>
                <a:spcPct val="110000"/>
              </a:lnSpc>
              <a:spcAft>
                <a:spcPts val="600"/>
              </a:spcAft>
              <a:defRPr sz="2000">
                <a:solidFill>
                  <a:schemeClr val="bg1"/>
                </a:solidFill>
              </a:defRPr>
            </a:lvl4pPr>
            <a:lvl5pPr>
              <a:lnSpc>
                <a:spcPct val="110000"/>
              </a:lnSpc>
              <a:spcAft>
                <a:spcPts val="600"/>
              </a:spcAft>
              <a:defRPr sz="2000">
                <a:solidFill>
                  <a:schemeClr val="bg1"/>
                </a:solidFill>
              </a:defRPr>
            </a:lvl5pPr>
          </a:lstStyle>
          <a:p>
            <a:pPr lvl="0"/>
            <a:r>
              <a:rPr lang="en-US"/>
              <a:t>Add first level bullet</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32590CA5-27E3-4113-A448-8986D604D3D1}"/>
              </a:ext>
            </a:extLst>
          </p:cNvPr>
          <p:cNvSpPr txBox="1"/>
          <p:nvPr userDrawn="1"/>
        </p:nvSpPr>
        <p:spPr>
          <a:xfrm>
            <a:off x="11399718" y="6309466"/>
            <a:ext cx="438912" cy="184666"/>
          </a:xfrm>
          <a:prstGeom prst="rect">
            <a:avLst/>
          </a:prstGeom>
          <a:noFill/>
        </p:spPr>
        <p:txBody>
          <a:bodyPr wrap="square" lIns="0" tIns="0" rIns="0" bIns="0" rtlCol="0">
            <a:noAutofit/>
          </a:bodyPr>
          <a:lstStyle/>
          <a:p>
            <a:pPr algn="r"/>
            <a:r>
              <a:rPr lang="en-GB" sz="1100">
                <a:solidFill>
                  <a:schemeClr val="bg1"/>
                </a:solidFill>
              </a:rPr>
              <a:t> </a:t>
            </a:r>
            <a:fld id="{73B8B1ED-D071-4A75-955D-128F0D25AFD8}" type="slidenum">
              <a:rPr lang="en-GB" sz="1100" b="1" smtClean="0">
                <a:solidFill>
                  <a:schemeClr val="bg1"/>
                </a:solidFill>
              </a:rPr>
              <a:pPr algn="r"/>
              <a:t>‹#›</a:t>
            </a:fld>
            <a:r>
              <a:rPr lang="en-GB" sz="1100">
                <a:solidFill>
                  <a:schemeClr val="bg1"/>
                </a:solidFill>
              </a:rPr>
              <a:t> </a:t>
            </a:r>
          </a:p>
        </p:txBody>
      </p:sp>
      <p:pic>
        <p:nvPicPr>
          <p:cNvPr id="8" name="Picture 7">
            <a:extLst>
              <a:ext uri="{FF2B5EF4-FFF2-40B4-BE49-F238E27FC236}">
                <a16:creationId xmlns:a16="http://schemas.microsoft.com/office/drawing/2014/main" id="{4159E110-C37B-4162-A5A2-FEA4EF25A3A1}"/>
              </a:ext>
            </a:extLst>
          </p:cNvPr>
          <p:cNvPicPr/>
          <p:nvPr userDrawn="1"/>
        </p:nvPicPr>
        <p:blipFill>
          <a:blip r:embed="rId3"/>
          <a:srcRect/>
          <a:stretch/>
        </p:blipFill>
        <p:spPr>
          <a:xfrm>
            <a:off x="10709707" y="6103498"/>
            <a:ext cx="578587" cy="709443"/>
          </a:xfrm>
          <a:prstGeom prst="rect">
            <a:avLst/>
          </a:prstGeom>
        </p:spPr>
      </p:pic>
    </p:spTree>
    <p:extLst>
      <p:ext uri="{BB962C8B-B14F-4D97-AF65-F5344CB8AC3E}">
        <p14:creationId xmlns:p14="http://schemas.microsoft.com/office/powerpoint/2010/main" val="2448971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B06C-628B-48AF-A5F3-99EE2C591869}"/>
              </a:ext>
            </a:extLst>
          </p:cNvPr>
          <p:cNvSpPr>
            <a:spLocks noGrp="1"/>
          </p:cNvSpPr>
          <p:nvPr>
            <p:ph type="title" hasCustomPrompt="1"/>
          </p:nvPr>
        </p:nvSpPr>
        <p:spPr/>
        <p:txBody>
          <a:bodyPr/>
          <a:lstStyle>
            <a:lvl1pPr>
              <a:defRPr/>
            </a:lvl1pPr>
          </a:lstStyle>
          <a:p>
            <a:r>
              <a:rPr lang="en-US"/>
              <a:t>Add title</a:t>
            </a:r>
            <a:endParaRPr lang="en-GB"/>
          </a:p>
        </p:txBody>
      </p:sp>
      <p:pic>
        <p:nvPicPr>
          <p:cNvPr id="4" name="Picture 3">
            <a:extLst>
              <a:ext uri="{FF2B5EF4-FFF2-40B4-BE49-F238E27FC236}">
                <a16:creationId xmlns:a16="http://schemas.microsoft.com/office/drawing/2014/main" id="{86420D6F-C602-4FC7-8917-6792B0875789}"/>
              </a:ext>
            </a:extLst>
          </p:cNvPr>
          <p:cNvPicPr/>
          <p:nvPr userDrawn="1"/>
        </p:nvPicPr>
        <p:blipFill>
          <a:blip r:embed="rId2"/>
          <a:srcRect/>
          <a:stretch/>
        </p:blipFill>
        <p:spPr>
          <a:xfrm>
            <a:off x="10709707" y="6103498"/>
            <a:ext cx="578587" cy="709443"/>
          </a:xfrm>
          <a:prstGeom prst="rect">
            <a:avLst/>
          </a:prstGeom>
        </p:spPr>
      </p:pic>
    </p:spTree>
    <p:extLst>
      <p:ext uri="{BB962C8B-B14F-4D97-AF65-F5344CB8AC3E}">
        <p14:creationId xmlns:p14="http://schemas.microsoft.com/office/powerpoint/2010/main" val="2035243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B06C-628B-48AF-A5F3-99EE2C591869}"/>
              </a:ext>
            </a:extLst>
          </p:cNvPr>
          <p:cNvSpPr>
            <a:spLocks noGrp="1"/>
          </p:cNvSpPr>
          <p:nvPr>
            <p:ph type="title" hasCustomPrompt="1"/>
          </p:nvPr>
        </p:nvSpPr>
        <p:spPr>
          <a:xfrm>
            <a:off x="361949" y="419989"/>
            <a:ext cx="11458575" cy="434975"/>
          </a:xfrm>
        </p:spPr>
        <p:txBody>
          <a:bodyPr/>
          <a:lstStyle>
            <a:lvl1pPr>
              <a:defRPr>
                <a:solidFill>
                  <a:schemeClr val="accent1"/>
                </a:solidFill>
              </a:defRPr>
            </a:lvl1pPr>
          </a:lstStyle>
          <a:p>
            <a:r>
              <a:rPr lang="en-US"/>
              <a:t>Add title</a:t>
            </a:r>
            <a:endParaRPr lang="en-GB"/>
          </a:p>
        </p:txBody>
      </p:sp>
      <p:sp>
        <p:nvSpPr>
          <p:cNvPr id="4" name="Text Placeholder 3">
            <a:extLst>
              <a:ext uri="{FF2B5EF4-FFF2-40B4-BE49-F238E27FC236}">
                <a16:creationId xmlns:a16="http://schemas.microsoft.com/office/drawing/2014/main" id="{4EE7C611-72AA-4876-803C-757E71F5A817}"/>
              </a:ext>
            </a:extLst>
          </p:cNvPr>
          <p:cNvSpPr>
            <a:spLocks noGrp="1"/>
          </p:cNvSpPr>
          <p:nvPr>
            <p:ph type="body" sz="quarter" idx="10" hasCustomPrompt="1"/>
          </p:nvPr>
        </p:nvSpPr>
        <p:spPr>
          <a:xfrm>
            <a:off x="361949" y="997894"/>
            <a:ext cx="11458576" cy="434975"/>
          </a:xfrm>
        </p:spPr>
        <p:txBody>
          <a:bodyPr/>
          <a:lstStyle>
            <a:lvl1pPr marL="0" indent="0">
              <a:buNone/>
              <a:defRPr sz="2000" b="1" spc="-30" baseline="0">
                <a:solidFill>
                  <a:schemeClr val="accent1"/>
                </a:solidFill>
              </a:defRPr>
            </a:lvl1pPr>
          </a:lstStyle>
          <a:p>
            <a:pPr lvl="0"/>
            <a:r>
              <a:rPr lang="en-US"/>
              <a:t>Add subtitle</a:t>
            </a:r>
            <a:endParaRPr lang="en-GB"/>
          </a:p>
        </p:txBody>
      </p:sp>
      <p:pic>
        <p:nvPicPr>
          <p:cNvPr id="6" name="Picture 5">
            <a:extLst>
              <a:ext uri="{FF2B5EF4-FFF2-40B4-BE49-F238E27FC236}">
                <a16:creationId xmlns:a16="http://schemas.microsoft.com/office/drawing/2014/main" id="{061052A2-6743-4895-9C65-8D76307EBA1D}"/>
              </a:ext>
            </a:extLst>
          </p:cNvPr>
          <p:cNvPicPr/>
          <p:nvPr userDrawn="1"/>
        </p:nvPicPr>
        <p:blipFill>
          <a:blip r:embed="rId2"/>
          <a:srcRect/>
          <a:stretch/>
        </p:blipFill>
        <p:spPr>
          <a:xfrm>
            <a:off x="10709707" y="6103498"/>
            <a:ext cx="578587" cy="709443"/>
          </a:xfrm>
          <a:prstGeom prst="rect">
            <a:avLst/>
          </a:prstGeom>
        </p:spPr>
      </p:pic>
    </p:spTree>
    <p:extLst>
      <p:ext uri="{BB962C8B-B14F-4D97-AF65-F5344CB8AC3E}">
        <p14:creationId xmlns:p14="http://schemas.microsoft.com/office/powerpoint/2010/main" val="2763731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B06C-628B-48AF-A5F3-99EE2C591869}"/>
              </a:ext>
            </a:extLst>
          </p:cNvPr>
          <p:cNvSpPr>
            <a:spLocks noGrp="1"/>
          </p:cNvSpPr>
          <p:nvPr>
            <p:ph type="title" hasCustomPrompt="1"/>
          </p:nvPr>
        </p:nvSpPr>
        <p:spPr/>
        <p:txBody>
          <a:bodyPr/>
          <a:lstStyle>
            <a:lvl1pPr>
              <a:defRPr>
                <a:solidFill>
                  <a:schemeClr val="tx2"/>
                </a:solidFill>
              </a:defRPr>
            </a:lvl1pPr>
          </a:lstStyle>
          <a:p>
            <a:r>
              <a:rPr lang="en-US"/>
              <a:t>Add title</a:t>
            </a:r>
            <a:endParaRPr lang="en-GB"/>
          </a:p>
        </p:txBody>
      </p:sp>
      <p:sp>
        <p:nvSpPr>
          <p:cNvPr id="3" name="Content Placeholder 2">
            <a:extLst>
              <a:ext uri="{FF2B5EF4-FFF2-40B4-BE49-F238E27FC236}">
                <a16:creationId xmlns:a16="http://schemas.microsoft.com/office/drawing/2014/main" id="{5C47CF3E-5AD5-496E-8F45-7989A2B4E3AD}"/>
              </a:ext>
            </a:extLst>
          </p:cNvPr>
          <p:cNvSpPr>
            <a:spLocks noGrp="1"/>
          </p:cNvSpPr>
          <p:nvPr>
            <p:ph idx="1" hasCustomPrompt="1"/>
          </p:nvPr>
        </p:nvSpPr>
        <p:spPr/>
        <p:txBody>
          <a:bodyPr/>
          <a:lstStyle>
            <a:lvl1pPr>
              <a:lnSpc>
                <a:spcPct val="110000"/>
              </a:lnSpc>
              <a:spcAft>
                <a:spcPts val="600"/>
              </a:spcAft>
              <a:defRPr/>
            </a:lvl1pPr>
            <a:lvl2pPr>
              <a:lnSpc>
                <a:spcPct val="110000"/>
              </a:lnSpc>
              <a:spcAft>
                <a:spcPts val="600"/>
              </a:spcAft>
              <a:defRPr/>
            </a:lvl2pPr>
            <a:lvl3pPr>
              <a:lnSpc>
                <a:spcPct val="110000"/>
              </a:lnSpc>
              <a:spcAft>
                <a:spcPts val="600"/>
              </a:spcAft>
              <a:defRPr/>
            </a:lvl3pPr>
            <a:lvl4pPr>
              <a:lnSpc>
                <a:spcPct val="110000"/>
              </a:lnSpc>
              <a:spcAft>
                <a:spcPts val="600"/>
              </a:spcAft>
              <a:defRPr/>
            </a:lvl4pPr>
            <a:lvl5pPr>
              <a:lnSpc>
                <a:spcPct val="110000"/>
              </a:lnSpc>
              <a:spcAft>
                <a:spcPts val="600"/>
              </a:spcAft>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54C2917F-57C1-4BE4-9B08-C4C6AFF413E7}"/>
              </a:ext>
            </a:extLst>
          </p:cNvPr>
          <p:cNvPicPr/>
          <p:nvPr userDrawn="1"/>
        </p:nvPicPr>
        <p:blipFill>
          <a:blip r:embed="rId2"/>
          <a:srcRect/>
          <a:stretch/>
        </p:blipFill>
        <p:spPr>
          <a:xfrm>
            <a:off x="10709707" y="6103498"/>
            <a:ext cx="578587" cy="709443"/>
          </a:xfrm>
          <a:prstGeom prst="rect">
            <a:avLst/>
          </a:prstGeom>
        </p:spPr>
      </p:pic>
    </p:spTree>
    <p:extLst>
      <p:ext uri="{BB962C8B-B14F-4D97-AF65-F5344CB8AC3E}">
        <p14:creationId xmlns:p14="http://schemas.microsoft.com/office/powerpoint/2010/main" val="45086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B06C-628B-48AF-A5F3-99EE2C591869}"/>
              </a:ext>
            </a:extLst>
          </p:cNvPr>
          <p:cNvSpPr>
            <a:spLocks noGrp="1"/>
          </p:cNvSpPr>
          <p:nvPr>
            <p:ph type="title" hasCustomPrompt="1"/>
          </p:nvPr>
        </p:nvSpPr>
        <p:spPr/>
        <p:txBody>
          <a:bodyPr/>
          <a:lstStyle>
            <a:lvl1pPr>
              <a:defRPr>
                <a:solidFill>
                  <a:schemeClr val="accent1"/>
                </a:solidFill>
              </a:defRPr>
            </a:lvl1pPr>
          </a:lstStyle>
          <a:p>
            <a:r>
              <a:rPr lang="en-US"/>
              <a:t>Add title</a:t>
            </a:r>
            <a:endParaRPr lang="en-GB"/>
          </a:p>
        </p:txBody>
      </p:sp>
      <p:sp>
        <p:nvSpPr>
          <p:cNvPr id="3" name="Content Placeholder 2">
            <a:extLst>
              <a:ext uri="{FF2B5EF4-FFF2-40B4-BE49-F238E27FC236}">
                <a16:creationId xmlns:a16="http://schemas.microsoft.com/office/drawing/2014/main" id="{5C47CF3E-5AD5-496E-8F45-7989A2B4E3AD}"/>
              </a:ext>
            </a:extLst>
          </p:cNvPr>
          <p:cNvSpPr>
            <a:spLocks noGrp="1"/>
          </p:cNvSpPr>
          <p:nvPr>
            <p:ph idx="1" hasCustomPrompt="1"/>
          </p:nvPr>
        </p:nvSpPr>
        <p:spPr>
          <a:xfrm>
            <a:off x="361949" y="1471007"/>
            <a:ext cx="11458575" cy="4513868"/>
          </a:xfrm>
        </p:spPr>
        <p:txBody>
          <a:bodyPr/>
          <a:lstStyle>
            <a:lvl1pPr>
              <a:lnSpc>
                <a:spcPct val="110000"/>
              </a:lnSpc>
              <a:spcAft>
                <a:spcPts val="600"/>
              </a:spcAft>
              <a:defRPr>
                <a:solidFill>
                  <a:schemeClr val="tx1"/>
                </a:solidFill>
              </a:defRPr>
            </a:lvl1pPr>
            <a:lvl2pPr>
              <a:lnSpc>
                <a:spcPct val="110000"/>
              </a:lnSpc>
              <a:spcAft>
                <a:spcPts val="600"/>
              </a:spcAft>
              <a:defRPr>
                <a:solidFill>
                  <a:schemeClr val="tx1"/>
                </a:solidFill>
              </a:defRPr>
            </a:lvl2pPr>
            <a:lvl3pPr>
              <a:lnSpc>
                <a:spcPct val="110000"/>
              </a:lnSpc>
              <a:spcAft>
                <a:spcPts val="600"/>
              </a:spcAft>
              <a:defRPr>
                <a:solidFill>
                  <a:schemeClr val="tx1"/>
                </a:solidFill>
              </a:defRPr>
            </a:lvl3pPr>
            <a:lvl4pPr>
              <a:lnSpc>
                <a:spcPct val="110000"/>
              </a:lnSpc>
              <a:spcAft>
                <a:spcPts val="600"/>
              </a:spcAft>
              <a:defRPr>
                <a:solidFill>
                  <a:schemeClr val="tx1"/>
                </a:solidFill>
              </a:defRPr>
            </a:lvl4pPr>
            <a:lvl5pPr>
              <a:lnSpc>
                <a:spcPct val="110000"/>
              </a:lnSpc>
              <a:spcAft>
                <a:spcPts val="600"/>
              </a:spcAft>
              <a:defRPr>
                <a:solidFill>
                  <a:schemeClr val="tx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3">
            <a:extLst>
              <a:ext uri="{FF2B5EF4-FFF2-40B4-BE49-F238E27FC236}">
                <a16:creationId xmlns:a16="http://schemas.microsoft.com/office/drawing/2014/main" id="{2E073269-33F2-4FC1-88B7-A801CD27E108}"/>
              </a:ext>
            </a:extLst>
          </p:cNvPr>
          <p:cNvSpPr>
            <a:spLocks noGrp="1"/>
          </p:cNvSpPr>
          <p:nvPr>
            <p:ph type="body" sz="quarter" idx="10" hasCustomPrompt="1"/>
          </p:nvPr>
        </p:nvSpPr>
        <p:spPr>
          <a:xfrm>
            <a:off x="361949" y="997894"/>
            <a:ext cx="11458576" cy="434975"/>
          </a:xfrm>
        </p:spPr>
        <p:txBody>
          <a:bodyPr/>
          <a:lstStyle>
            <a:lvl1pPr marL="0" indent="0">
              <a:buNone/>
              <a:defRPr sz="2000" b="1" spc="-30" baseline="0">
                <a:solidFill>
                  <a:schemeClr val="accent1"/>
                </a:solidFill>
              </a:defRPr>
            </a:lvl1pPr>
          </a:lstStyle>
          <a:p>
            <a:pPr lvl="0"/>
            <a:r>
              <a:rPr lang="en-US"/>
              <a:t>Add subtitle</a:t>
            </a:r>
            <a:endParaRPr lang="en-GB"/>
          </a:p>
        </p:txBody>
      </p:sp>
      <p:pic>
        <p:nvPicPr>
          <p:cNvPr id="7" name="Picture 6">
            <a:extLst>
              <a:ext uri="{FF2B5EF4-FFF2-40B4-BE49-F238E27FC236}">
                <a16:creationId xmlns:a16="http://schemas.microsoft.com/office/drawing/2014/main" id="{AAD3D0D1-11AD-4BB5-87A8-12F07DD66DD4}"/>
              </a:ext>
            </a:extLst>
          </p:cNvPr>
          <p:cNvPicPr/>
          <p:nvPr userDrawn="1"/>
        </p:nvPicPr>
        <p:blipFill>
          <a:blip r:embed="rId2"/>
          <a:srcRect/>
          <a:stretch/>
        </p:blipFill>
        <p:spPr>
          <a:xfrm>
            <a:off x="10709707" y="6103498"/>
            <a:ext cx="578587" cy="709443"/>
          </a:xfrm>
          <a:prstGeom prst="rect">
            <a:avLst/>
          </a:prstGeom>
        </p:spPr>
      </p:pic>
    </p:spTree>
    <p:extLst>
      <p:ext uri="{BB962C8B-B14F-4D97-AF65-F5344CB8AC3E}">
        <p14:creationId xmlns:p14="http://schemas.microsoft.com/office/powerpoint/2010/main" val="504442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B06C-628B-48AF-A5F3-99EE2C591869}"/>
              </a:ext>
            </a:extLst>
          </p:cNvPr>
          <p:cNvSpPr>
            <a:spLocks noGrp="1"/>
          </p:cNvSpPr>
          <p:nvPr>
            <p:ph type="title" hasCustomPrompt="1"/>
          </p:nvPr>
        </p:nvSpPr>
        <p:spPr/>
        <p:txBody>
          <a:bodyPr/>
          <a:lstStyle>
            <a:lvl1pPr>
              <a:defRPr>
                <a:solidFill>
                  <a:schemeClr val="accent1"/>
                </a:solidFill>
              </a:defRPr>
            </a:lvl1pPr>
          </a:lstStyle>
          <a:p>
            <a:r>
              <a:rPr lang="en-US"/>
              <a:t>Add title</a:t>
            </a:r>
            <a:endParaRPr lang="en-GB"/>
          </a:p>
        </p:txBody>
      </p:sp>
      <p:sp>
        <p:nvSpPr>
          <p:cNvPr id="3" name="Content Placeholder 2">
            <a:extLst>
              <a:ext uri="{FF2B5EF4-FFF2-40B4-BE49-F238E27FC236}">
                <a16:creationId xmlns:a16="http://schemas.microsoft.com/office/drawing/2014/main" id="{5C47CF3E-5AD5-496E-8F45-7989A2B4E3AD}"/>
              </a:ext>
            </a:extLst>
          </p:cNvPr>
          <p:cNvSpPr>
            <a:spLocks noGrp="1"/>
          </p:cNvSpPr>
          <p:nvPr>
            <p:ph idx="1" hasCustomPrompt="1"/>
          </p:nvPr>
        </p:nvSpPr>
        <p:spPr>
          <a:xfrm>
            <a:off x="361949" y="1233488"/>
            <a:ext cx="5559017" cy="4751387"/>
          </a:xfrm>
        </p:spPr>
        <p:txBody>
          <a:bodyPr/>
          <a:lstStyle>
            <a:lvl1pPr>
              <a:lnSpc>
                <a:spcPct val="110000"/>
              </a:lnSpc>
              <a:spcAft>
                <a:spcPts val="600"/>
              </a:spcAft>
              <a:defRPr>
                <a:solidFill>
                  <a:schemeClr val="tx1"/>
                </a:solidFill>
              </a:defRPr>
            </a:lvl1pPr>
            <a:lvl2pPr>
              <a:lnSpc>
                <a:spcPct val="110000"/>
              </a:lnSpc>
              <a:spcAft>
                <a:spcPts val="600"/>
              </a:spcAft>
              <a:defRPr>
                <a:solidFill>
                  <a:schemeClr val="tx1"/>
                </a:solidFill>
              </a:defRPr>
            </a:lvl2pPr>
            <a:lvl3pPr>
              <a:lnSpc>
                <a:spcPct val="110000"/>
              </a:lnSpc>
              <a:spcAft>
                <a:spcPts val="600"/>
              </a:spcAft>
              <a:defRPr>
                <a:solidFill>
                  <a:schemeClr val="tx1"/>
                </a:solidFill>
              </a:defRPr>
            </a:lvl3pPr>
            <a:lvl4pPr>
              <a:lnSpc>
                <a:spcPct val="110000"/>
              </a:lnSpc>
              <a:spcAft>
                <a:spcPts val="600"/>
              </a:spcAft>
              <a:defRPr>
                <a:solidFill>
                  <a:schemeClr val="tx1"/>
                </a:solidFill>
              </a:defRPr>
            </a:lvl4pPr>
            <a:lvl5pPr>
              <a:lnSpc>
                <a:spcPct val="110000"/>
              </a:lnSpc>
              <a:spcAft>
                <a:spcPts val="600"/>
              </a:spcAft>
              <a:defRPr>
                <a:solidFill>
                  <a:schemeClr val="tx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DB3200F7-94C1-40CA-80DD-3C85A28D5044}"/>
              </a:ext>
            </a:extLst>
          </p:cNvPr>
          <p:cNvSpPr>
            <a:spLocks noGrp="1"/>
          </p:cNvSpPr>
          <p:nvPr>
            <p:ph idx="10" hasCustomPrompt="1"/>
          </p:nvPr>
        </p:nvSpPr>
        <p:spPr>
          <a:xfrm>
            <a:off x="6261507" y="1233488"/>
            <a:ext cx="5559017" cy="4751387"/>
          </a:xfrm>
        </p:spPr>
        <p:txBody>
          <a:bodyPr/>
          <a:lstStyle>
            <a:lvl1pPr>
              <a:lnSpc>
                <a:spcPct val="110000"/>
              </a:lnSpc>
              <a:spcAft>
                <a:spcPts val="600"/>
              </a:spcAft>
              <a:defRPr>
                <a:solidFill>
                  <a:schemeClr val="tx1"/>
                </a:solidFill>
              </a:defRPr>
            </a:lvl1pPr>
            <a:lvl2pPr>
              <a:lnSpc>
                <a:spcPct val="110000"/>
              </a:lnSpc>
              <a:spcAft>
                <a:spcPts val="600"/>
              </a:spcAft>
              <a:defRPr>
                <a:solidFill>
                  <a:schemeClr val="tx1"/>
                </a:solidFill>
              </a:defRPr>
            </a:lvl2pPr>
            <a:lvl3pPr>
              <a:lnSpc>
                <a:spcPct val="110000"/>
              </a:lnSpc>
              <a:spcAft>
                <a:spcPts val="600"/>
              </a:spcAft>
              <a:defRPr>
                <a:solidFill>
                  <a:schemeClr val="tx1"/>
                </a:solidFill>
              </a:defRPr>
            </a:lvl3pPr>
            <a:lvl4pPr>
              <a:lnSpc>
                <a:spcPct val="110000"/>
              </a:lnSpc>
              <a:spcAft>
                <a:spcPts val="600"/>
              </a:spcAft>
              <a:defRPr>
                <a:solidFill>
                  <a:schemeClr val="tx1"/>
                </a:solidFill>
              </a:defRPr>
            </a:lvl4pPr>
            <a:lvl5pPr>
              <a:lnSpc>
                <a:spcPct val="110000"/>
              </a:lnSpc>
              <a:spcAft>
                <a:spcPts val="600"/>
              </a:spcAft>
              <a:defRPr>
                <a:solidFill>
                  <a:schemeClr val="tx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90B68420-E286-4BC4-B96C-9B641B33566F}"/>
              </a:ext>
            </a:extLst>
          </p:cNvPr>
          <p:cNvPicPr/>
          <p:nvPr userDrawn="1"/>
        </p:nvPicPr>
        <p:blipFill>
          <a:blip r:embed="rId2"/>
          <a:srcRect/>
          <a:stretch/>
        </p:blipFill>
        <p:spPr>
          <a:xfrm>
            <a:off x="10709707" y="6103498"/>
            <a:ext cx="578587" cy="709443"/>
          </a:xfrm>
          <a:prstGeom prst="rect">
            <a:avLst/>
          </a:prstGeom>
        </p:spPr>
      </p:pic>
    </p:spTree>
    <p:extLst>
      <p:ext uri="{BB962C8B-B14F-4D97-AF65-F5344CB8AC3E}">
        <p14:creationId xmlns:p14="http://schemas.microsoft.com/office/powerpoint/2010/main" val="2526946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2 content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B06C-628B-48AF-A5F3-99EE2C591869}"/>
              </a:ext>
            </a:extLst>
          </p:cNvPr>
          <p:cNvSpPr>
            <a:spLocks noGrp="1"/>
          </p:cNvSpPr>
          <p:nvPr>
            <p:ph type="title" hasCustomPrompt="1"/>
          </p:nvPr>
        </p:nvSpPr>
        <p:spPr/>
        <p:txBody>
          <a:bodyPr/>
          <a:lstStyle>
            <a:lvl1pPr>
              <a:defRPr>
                <a:solidFill>
                  <a:schemeClr val="accent1"/>
                </a:solidFill>
              </a:defRPr>
            </a:lvl1pPr>
          </a:lstStyle>
          <a:p>
            <a:r>
              <a:rPr lang="en-US"/>
              <a:t>Add title</a:t>
            </a:r>
            <a:endParaRPr lang="en-GB"/>
          </a:p>
        </p:txBody>
      </p:sp>
      <p:sp>
        <p:nvSpPr>
          <p:cNvPr id="3" name="Content Placeholder 2">
            <a:extLst>
              <a:ext uri="{FF2B5EF4-FFF2-40B4-BE49-F238E27FC236}">
                <a16:creationId xmlns:a16="http://schemas.microsoft.com/office/drawing/2014/main" id="{5C47CF3E-5AD5-496E-8F45-7989A2B4E3AD}"/>
              </a:ext>
            </a:extLst>
          </p:cNvPr>
          <p:cNvSpPr>
            <a:spLocks noGrp="1"/>
          </p:cNvSpPr>
          <p:nvPr>
            <p:ph idx="1" hasCustomPrompt="1"/>
          </p:nvPr>
        </p:nvSpPr>
        <p:spPr>
          <a:xfrm>
            <a:off x="361949" y="1668463"/>
            <a:ext cx="5559017" cy="4316412"/>
          </a:xfrm>
        </p:spPr>
        <p:txBody>
          <a:bodyPr/>
          <a:lstStyle>
            <a:lvl1pPr>
              <a:lnSpc>
                <a:spcPct val="110000"/>
              </a:lnSpc>
              <a:spcAft>
                <a:spcPts val="600"/>
              </a:spcAft>
              <a:defRPr>
                <a:solidFill>
                  <a:schemeClr val="tx1"/>
                </a:solidFill>
              </a:defRPr>
            </a:lvl1pPr>
            <a:lvl2pPr>
              <a:lnSpc>
                <a:spcPct val="110000"/>
              </a:lnSpc>
              <a:spcAft>
                <a:spcPts val="600"/>
              </a:spcAft>
              <a:defRPr>
                <a:solidFill>
                  <a:schemeClr val="tx1"/>
                </a:solidFill>
              </a:defRPr>
            </a:lvl2pPr>
            <a:lvl3pPr>
              <a:lnSpc>
                <a:spcPct val="110000"/>
              </a:lnSpc>
              <a:spcAft>
                <a:spcPts val="600"/>
              </a:spcAft>
              <a:defRPr>
                <a:solidFill>
                  <a:schemeClr val="tx1"/>
                </a:solidFill>
              </a:defRPr>
            </a:lvl3pPr>
            <a:lvl4pPr>
              <a:lnSpc>
                <a:spcPct val="110000"/>
              </a:lnSpc>
              <a:spcAft>
                <a:spcPts val="600"/>
              </a:spcAft>
              <a:defRPr>
                <a:solidFill>
                  <a:schemeClr val="tx1"/>
                </a:solidFill>
              </a:defRPr>
            </a:lvl4pPr>
            <a:lvl5pPr>
              <a:lnSpc>
                <a:spcPct val="110000"/>
              </a:lnSpc>
              <a:spcAft>
                <a:spcPts val="600"/>
              </a:spcAft>
              <a:defRPr>
                <a:solidFill>
                  <a:schemeClr val="tx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444C819C-70B3-4A62-8EED-E256FE07A8CE}"/>
              </a:ext>
            </a:extLst>
          </p:cNvPr>
          <p:cNvSpPr>
            <a:spLocks noGrp="1"/>
          </p:cNvSpPr>
          <p:nvPr>
            <p:ph idx="12" hasCustomPrompt="1"/>
          </p:nvPr>
        </p:nvSpPr>
        <p:spPr>
          <a:xfrm>
            <a:off x="6271036" y="1668463"/>
            <a:ext cx="5559017" cy="4316412"/>
          </a:xfrm>
        </p:spPr>
        <p:txBody>
          <a:bodyPr/>
          <a:lstStyle>
            <a:lvl1pPr>
              <a:lnSpc>
                <a:spcPct val="110000"/>
              </a:lnSpc>
              <a:spcAft>
                <a:spcPts val="600"/>
              </a:spcAft>
              <a:defRPr>
                <a:solidFill>
                  <a:schemeClr val="tx1"/>
                </a:solidFill>
              </a:defRPr>
            </a:lvl1pPr>
            <a:lvl2pPr>
              <a:lnSpc>
                <a:spcPct val="110000"/>
              </a:lnSpc>
              <a:spcAft>
                <a:spcPts val="600"/>
              </a:spcAft>
              <a:defRPr>
                <a:solidFill>
                  <a:schemeClr val="tx1"/>
                </a:solidFill>
              </a:defRPr>
            </a:lvl2pPr>
            <a:lvl3pPr>
              <a:lnSpc>
                <a:spcPct val="110000"/>
              </a:lnSpc>
              <a:spcAft>
                <a:spcPts val="600"/>
              </a:spcAft>
              <a:defRPr>
                <a:solidFill>
                  <a:schemeClr val="tx1"/>
                </a:solidFill>
              </a:defRPr>
            </a:lvl3pPr>
            <a:lvl4pPr>
              <a:lnSpc>
                <a:spcPct val="110000"/>
              </a:lnSpc>
              <a:spcAft>
                <a:spcPts val="600"/>
              </a:spcAft>
              <a:defRPr>
                <a:solidFill>
                  <a:schemeClr val="tx1"/>
                </a:solidFill>
              </a:defRPr>
            </a:lvl4pPr>
            <a:lvl5pPr>
              <a:lnSpc>
                <a:spcPct val="110000"/>
              </a:lnSpc>
              <a:spcAft>
                <a:spcPts val="600"/>
              </a:spcAft>
              <a:defRPr>
                <a:solidFill>
                  <a:schemeClr val="tx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3">
            <a:extLst>
              <a:ext uri="{FF2B5EF4-FFF2-40B4-BE49-F238E27FC236}">
                <a16:creationId xmlns:a16="http://schemas.microsoft.com/office/drawing/2014/main" id="{1428E732-1EFD-4EF6-9A18-C7D890F06BCB}"/>
              </a:ext>
            </a:extLst>
          </p:cNvPr>
          <p:cNvSpPr>
            <a:spLocks noGrp="1"/>
          </p:cNvSpPr>
          <p:nvPr>
            <p:ph type="body" sz="quarter" idx="10" hasCustomPrompt="1"/>
          </p:nvPr>
        </p:nvSpPr>
        <p:spPr>
          <a:xfrm>
            <a:off x="361949" y="1233488"/>
            <a:ext cx="5559016" cy="434975"/>
          </a:xfrm>
        </p:spPr>
        <p:txBody>
          <a:bodyPr/>
          <a:lstStyle>
            <a:lvl1pPr marL="0" indent="0">
              <a:buNone/>
              <a:defRPr sz="2000" b="1" spc="-30" baseline="0">
                <a:solidFill>
                  <a:schemeClr val="accent1"/>
                </a:solidFill>
              </a:defRPr>
            </a:lvl1pPr>
          </a:lstStyle>
          <a:p>
            <a:pPr lvl="0"/>
            <a:r>
              <a:rPr lang="en-US"/>
              <a:t>Add subtitle</a:t>
            </a:r>
            <a:endParaRPr lang="en-GB"/>
          </a:p>
        </p:txBody>
      </p:sp>
      <p:sp>
        <p:nvSpPr>
          <p:cNvPr id="9" name="Text Placeholder 3">
            <a:extLst>
              <a:ext uri="{FF2B5EF4-FFF2-40B4-BE49-F238E27FC236}">
                <a16:creationId xmlns:a16="http://schemas.microsoft.com/office/drawing/2014/main" id="{B3CB839B-CF71-4A2C-964D-2C41F40B0E3A}"/>
              </a:ext>
            </a:extLst>
          </p:cNvPr>
          <p:cNvSpPr>
            <a:spLocks noGrp="1"/>
          </p:cNvSpPr>
          <p:nvPr>
            <p:ph type="body" sz="quarter" idx="13" hasCustomPrompt="1"/>
          </p:nvPr>
        </p:nvSpPr>
        <p:spPr>
          <a:xfrm>
            <a:off x="6271036" y="1233488"/>
            <a:ext cx="5559016" cy="434975"/>
          </a:xfrm>
        </p:spPr>
        <p:txBody>
          <a:bodyPr/>
          <a:lstStyle>
            <a:lvl1pPr marL="0" indent="0">
              <a:buNone/>
              <a:defRPr sz="2000" b="1" spc="-30" baseline="0">
                <a:solidFill>
                  <a:schemeClr val="accent1"/>
                </a:solidFill>
              </a:defRPr>
            </a:lvl1pPr>
          </a:lstStyle>
          <a:p>
            <a:pPr lvl="0"/>
            <a:r>
              <a:rPr lang="en-US"/>
              <a:t>Add subtitle</a:t>
            </a:r>
            <a:endParaRPr lang="en-GB"/>
          </a:p>
        </p:txBody>
      </p:sp>
      <p:pic>
        <p:nvPicPr>
          <p:cNvPr id="10" name="Picture 9">
            <a:extLst>
              <a:ext uri="{FF2B5EF4-FFF2-40B4-BE49-F238E27FC236}">
                <a16:creationId xmlns:a16="http://schemas.microsoft.com/office/drawing/2014/main" id="{BD989DA9-0272-4313-8E07-F230180B719A}"/>
              </a:ext>
            </a:extLst>
          </p:cNvPr>
          <p:cNvPicPr/>
          <p:nvPr userDrawn="1"/>
        </p:nvPicPr>
        <p:blipFill>
          <a:blip r:embed="rId2"/>
          <a:srcRect/>
          <a:stretch/>
        </p:blipFill>
        <p:spPr>
          <a:xfrm>
            <a:off x="10709707" y="6103498"/>
            <a:ext cx="578587" cy="709443"/>
          </a:xfrm>
          <a:prstGeom prst="rect">
            <a:avLst/>
          </a:prstGeom>
        </p:spPr>
      </p:pic>
    </p:spTree>
    <p:extLst>
      <p:ext uri="{BB962C8B-B14F-4D97-AF65-F5344CB8AC3E}">
        <p14:creationId xmlns:p14="http://schemas.microsoft.com/office/powerpoint/2010/main" val="472462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0CAA6B4-8623-42A8-B62C-0FD6AE44D117}"/>
              </a:ext>
            </a:extLst>
          </p:cNvPr>
          <p:cNvPicPr>
            <a:picLocks noChangeAspect="1"/>
          </p:cNvPicPr>
          <p:nvPr userDrawn="1"/>
        </p:nvPicPr>
        <p:blipFill>
          <a:blip r:embed="rId2"/>
          <a:srcRect/>
          <a:stretch/>
        </p:blipFill>
        <p:spPr>
          <a:xfrm>
            <a:off x="2708" y="762"/>
            <a:ext cx="12189292" cy="6856476"/>
          </a:xfrm>
          <a:prstGeom prst="rect">
            <a:avLst/>
          </a:prstGeom>
        </p:spPr>
      </p:pic>
      <p:sp>
        <p:nvSpPr>
          <p:cNvPr id="2" name="Title 1">
            <a:extLst>
              <a:ext uri="{FF2B5EF4-FFF2-40B4-BE49-F238E27FC236}">
                <a16:creationId xmlns:a16="http://schemas.microsoft.com/office/drawing/2014/main" id="{80A12373-6EA9-47BD-8283-355D2C502742}"/>
              </a:ext>
            </a:extLst>
          </p:cNvPr>
          <p:cNvSpPr>
            <a:spLocks noGrp="1"/>
          </p:cNvSpPr>
          <p:nvPr>
            <p:ph type="ctrTitle" hasCustomPrompt="1"/>
          </p:nvPr>
        </p:nvSpPr>
        <p:spPr>
          <a:xfrm>
            <a:off x="361950" y="2873842"/>
            <a:ext cx="5613337" cy="2921613"/>
          </a:xfrm>
        </p:spPr>
        <p:txBody>
          <a:bodyPr anchor="t"/>
          <a:lstStyle>
            <a:lvl1pPr algn="l">
              <a:lnSpc>
                <a:spcPct val="90000"/>
              </a:lnSpc>
              <a:defRPr sz="7000" spc="-200" baseline="0">
                <a:solidFill>
                  <a:schemeClr val="accent4"/>
                </a:solidFill>
              </a:defRPr>
            </a:lvl1pPr>
          </a:lstStyle>
          <a:p>
            <a:r>
              <a:rPr lang="en-US"/>
              <a:t>Add section title</a:t>
            </a:r>
            <a:endParaRPr lang="en-GB"/>
          </a:p>
        </p:txBody>
      </p:sp>
      <p:sp>
        <p:nvSpPr>
          <p:cNvPr id="9" name="Text Placeholder 8">
            <a:extLst>
              <a:ext uri="{FF2B5EF4-FFF2-40B4-BE49-F238E27FC236}">
                <a16:creationId xmlns:a16="http://schemas.microsoft.com/office/drawing/2014/main" id="{B289C3A7-741A-4ACD-A1A1-57BB31330260}"/>
              </a:ext>
            </a:extLst>
          </p:cNvPr>
          <p:cNvSpPr>
            <a:spLocks noGrp="1"/>
          </p:cNvSpPr>
          <p:nvPr>
            <p:ph type="body" sz="quarter" idx="10" hasCustomPrompt="1"/>
          </p:nvPr>
        </p:nvSpPr>
        <p:spPr>
          <a:xfrm>
            <a:off x="361950" y="800100"/>
            <a:ext cx="2046287" cy="2073742"/>
          </a:xfrm>
        </p:spPr>
        <p:txBody>
          <a:bodyPr/>
          <a:lstStyle>
            <a:lvl1pPr marL="0" indent="0">
              <a:buNone/>
              <a:defRPr sz="12000">
                <a:solidFill>
                  <a:schemeClr val="bg1"/>
                </a:solidFill>
              </a:defRPr>
            </a:lvl1pPr>
          </a:lstStyle>
          <a:p>
            <a:pPr lvl="0"/>
            <a:r>
              <a:rPr lang="en-US"/>
              <a:t>0</a:t>
            </a:r>
          </a:p>
        </p:txBody>
      </p:sp>
      <p:pic>
        <p:nvPicPr>
          <p:cNvPr id="7" name="Picture 6">
            <a:extLst>
              <a:ext uri="{FF2B5EF4-FFF2-40B4-BE49-F238E27FC236}">
                <a16:creationId xmlns:a16="http://schemas.microsoft.com/office/drawing/2014/main" id="{ADF44116-4DEF-489B-A290-21F7249F9E1A}"/>
              </a:ext>
            </a:extLst>
          </p:cNvPr>
          <p:cNvPicPr/>
          <p:nvPr userDrawn="1"/>
        </p:nvPicPr>
        <p:blipFill>
          <a:blip r:embed="rId3"/>
          <a:srcRect/>
          <a:stretch/>
        </p:blipFill>
        <p:spPr>
          <a:xfrm>
            <a:off x="10709456" y="6103498"/>
            <a:ext cx="579089" cy="709443"/>
          </a:xfrm>
          <a:prstGeom prst="rect">
            <a:avLst/>
          </a:prstGeom>
        </p:spPr>
      </p:pic>
    </p:spTree>
    <p:extLst>
      <p:ext uri="{BB962C8B-B14F-4D97-AF65-F5344CB8AC3E}">
        <p14:creationId xmlns:p14="http://schemas.microsoft.com/office/powerpoint/2010/main" val="101868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B42F6F0-EE71-44D9-90EA-260B05765D6C}"/>
              </a:ext>
            </a:extLst>
          </p:cNvPr>
          <p:cNvPicPr>
            <a:picLocks noChangeAspect="1"/>
          </p:cNvPicPr>
          <p:nvPr userDrawn="1"/>
        </p:nvPicPr>
        <p:blipFill>
          <a:blip r:embed="rId2"/>
          <a:srcRect l="10" r="10"/>
          <a:stretch/>
        </p:blipFill>
        <p:spPr>
          <a:xfrm>
            <a:off x="1185" y="1"/>
            <a:ext cx="12189630" cy="6858000"/>
          </a:xfrm>
          <a:prstGeom prst="rect">
            <a:avLst/>
          </a:prstGeom>
        </p:spPr>
      </p:pic>
      <p:sp>
        <p:nvSpPr>
          <p:cNvPr id="10" name="Title 1">
            <a:extLst>
              <a:ext uri="{FF2B5EF4-FFF2-40B4-BE49-F238E27FC236}">
                <a16:creationId xmlns:a16="http://schemas.microsoft.com/office/drawing/2014/main" id="{5704E3A0-C2B8-4884-9F80-3017076EDD15}"/>
              </a:ext>
            </a:extLst>
          </p:cNvPr>
          <p:cNvSpPr>
            <a:spLocks noGrp="1"/>
          </p:cNvSpPr>
          <p:nvPr>
            <p:ph type="ctrTitle" hasCustomPrompt="1"/>
          </p:nvPr>
        </p:nvSpPr>
        <p:spPr>
          <a:xfrm>
            <a:off x="361950" y="772941"/>
            <a:ext cx="7387816" cy="1916672"/>
          </a:xfrm>
        </p:spPr>
        <p:txBody>
          <a:bodyPr anchor="t"/>
          <a:lstStyle>
            <a:lvl1pPr algn="l">
              <a:lnSpc>
                <a:spcPct val="90000"/>
              </a:lnSpc>
              <a:defRPr sz="7000" spc="-200" baseline="0">
                <a:solidFill>
                  <a:schemeClr val="accent4"/>
                </a:solidFill>
              </a:defRPr>
            </a:lvl1pPr>
          </a:lstStyle>
          <a:p>
            <a:r>
              <a:rPr lang="en-US"/>
              <a:t>Add section title</a:t>
            </a:r>
            <a:endParaRPr lang="en-GB"/>
          </a:p>
        </p:txBody>
      </p:sp>
      <p:pic>
        <p:nvPicPr>
          <p:cNvPr id="14" name="Picture 13" descr="Logo&#10;&#10;Description automatically generated">
            <a:extLst>
              <a:ext uri="{FF2B5EF4-FFF2-40B4-BE49-F238E27FC236}">
                <a16:creationId xmlns:a16="http://schemas.microsoft.com/office/drawing/2014/main" id="{857859E7-3620-4107-B89C-12DFEADAEE2B}"/>
              </a:ext>
            </a:extLst>
          </p:cNvPr>
          <p:cNvPicPr>
            <a:picLocks noChangeAspect="1"/>
          </p:cNvPicPr>
          <p:nvPr userDrawn="1"/>
        </p:nvPicPr>
        <p:blipFill>
          <a:blip r:embed="rId3"/>
          <a:stretch>
            <a:fillRect/>
          </a:stretch>
        </p:blipFill>
        <p:spPr>
          <a:xfrm>
            <a:off x="317158" y="6208528"/>
            <a:ext cx="664110" cy="386542"/>
          </a:xfrm>
          <a:prstGeom prst="rect">
            <a:avLst/>
          </a:prstGeom>
        </p:spPr>
      </p:pic>
    </p:spTree>
    <p:extLst>
      <p:ext uri="{BB962C8B-B14F-4D97-AF65-F5344CB8AC3E}">
        <p14:creationId xmlns:p14="http://schemas.microsoft.com/office/powerpoint/2010/main" val="14385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4B5C39F-E123-4A10-A2DA-F729425D20F5}"/>
              </a:ext>
            </a:extLst>
          </p:cNvPr>
          <p:cNvPicPr>
            <a:picLocks noChangeAspect="1"/>
          </p:cNvPicPr>
          <p:nvPr userDrawn="1"/>
        </p:nvPicPr>
        <p:blipFill>
          <a:blip r:embed="rId2"/>
          <a:srcRect/>
          <a:stretch/>
        </p:blipFill>
        <p:spPr>
          <a:xfrm>
            <a:off x="2708" y="1523"/>
            <a:ext cx="12186584" cy="6854953"/>
          </a:xfrm>
          <a:prstGeom prst="rect">
            <a:avLst/>
          </a:prstGeom>
        </p:spPr>
      </p:pic>
      <p:sp>
        <p:nvSpPr>
          <p:cNvPr id="2" name="Title 1">
            <a:extLst>
              <a:ext uri="{FF2B5EF4-FFF2-40B4-BE49-F238E27FC236}">
                <a16:creationId xmlns:a16="http://schemas.microsoft.com/office/drawing/2014/main" id="{80A12373-6EA9-47BD-8283-355D2C502742}"/>
              </a:ext>
            </a:extLst>
          </p:cNvPr>
          <p:cNvSpPr>
            <a:spLocks noGrp="1"/>
          </p:cNvSpPr>
          <p:nvPr>
            <p:ph type="ctrTitle" hasCustomPrompt="1"/>
          </p:nvPr>
        </p:nvSpPr>
        <p:spPr>
          <a:xfrm>
            <a:off x="361949" y="482496"/>
            <a:ext cx="7342549" cy="1916672"/>
          </a:xfrm>
        </p:spPr>
        <p:txBody>
          <a:bodyPr anchor="t"/>
          <a:lstStyle>
            <a:lvl1pPr algn="l">
              <a:lnSpc>
                <a:spcPct val="90000"/>
              </a:lnSpc>
              <a:defRPr sz="7000" spc="-200" baseline="0">
                <a:solidFill>
                  <a:schemeClr val="accent4"/>
                </a:solidFill>
              </a:defRPr>
            </a:lvl1pPr>
          </a:lstStyle>
          <a:p>
            <a:r>
              <a:rPr lang="en-US"/>
              <a:t>Add section title</a:t>
            </a:r>
            <a:endParaRPr lang="en-GB"/>
          </a:p>
        </p:txBody>
      </p:sp>
      <p:sp>
        <p:nvSpPr>
          <p:cNvPr id="8" name="Text Placeholder 11">
            <a:extLst>
              <a:ext uri="{FF2B5EF4-FFF2-40B4-BE49-F238E27FC236}">
                <a16:creationId xmlns:a16="http://schemas.microsoft.com/office/drawing/2014/main" id="{F435BBC3-C942-4411-B10D-FF242331C119}"/>
              </a:ext>
            </a:extLst>
          </p:cNvPr>
          <p:cNvSpPr>
            <a:spLocks noGrp="1"/>
          </p:cNvSpPr>
          <p:nvPr>
            <p:ph type="body" sz="quarter" idx="10" hasCustomPrompt="1"/>
          </p:nvPr>
        </p:nvSpPr>
        <p:spPr>
          <a:xfrm>
            <a:off x="6355345" y="3673443"/>
            <a:ext cx="5229790" cy="1949297"/>
          </a:xfrm>
        </p:spPr>
        <p:txBody>
          <a:bodyPr/>
          <a:lstStyle>
            <a:lvl1pPr marL="0" indent="0">
              <a:lnSpc>
                <a:spcPct val="100000"/>
              </a:lnSpc>
              <a:buNone/>
              <a:defRPr sz="30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diam </a:t>
            </a:r>
            <a:r>
              <a:rPr lang="en-US" err="1"/>
              <a:t>nonummy</a:t>
            </a:r>
            <a:r>
              <a:rPr lang="en-US"/>
              <a:t> </a:t>
            </a:r>
            <a:r>
              <a:rPr lang="en-US" err="1"/>
              <a:t>nibh</a:t>
            </a:r>
            <a:r>
              <a:rPr lang="en-US"/>
              <a:t> </a:t>
            </a:r>
            <a:r>
              <a:rPr lang="en-US" err="1"/>
              <a:t>euismod</a:t>
            </a:r>
            <a:r>
              <a:rPr lang="en-US"/>
              <a:t> </a:t>
            </a:r>
            <a:r>
              <a:rPr lang="en-US" err="1"/>
              <a:t>tincidunt</a:t>
            </a:r>
            <a:r>
              <a:rPr lang="en-US"/>
              <a:t> sum dolor sit”</a:t>
            </a:r>
            <a:endParaRPr lang="en-GB"/>
          </a:p>
        </p:txBody>
      </p:sp>
      <p:sp>
        <p:nvSpPr>
          <p:cNvPr id="9" name="Text Placeholder 11">
            <a:extLst>
              <a:ext uri="{FF2B5EF4-FFF2-40B4-BE49-F238E27FC236}">
                <a16:creationId xmlns:a16="http://schemas.microsoft.com/office/drawing/2014/main" id="{EB19248F-3DCF-44AA-A58D-75D53EC8CF42}"/>
              </a:ext>
            </a:extLst>
          </p:cNvPr>
          <p:cNvSpPr>
            <a:spLocks noGrp="1"/>
          </p:cNvSpPr>
          <p:nvPr>
            <p:ph type="body" sz="quarter" idx="11" hasCustomPrompt="1"/>
          </p:nvPr>
        </p:nvSpPr>
        <p:spPr>
          <a:xfrm>
            <a:off x="6355345" y="5622740"/>
            <a:ext cx="5229790" cy="606578"/>
          </a:xfrm>
        </p:spPr>
        <p:txBody>
          <a:bodyPr/>
          <a:lstStyle>
            <a:lvl1pPr marL="0" indent="0">
              <a:buNone/>
              <a:defRPr sz="1400">
                <a:solidFill>
                  <a:schemeClr val="tx1"/>
                </a:solidFill>
              </a:defRPr>
            </a:lvl1pPr>
          </a:lstStyle>
          <a:p>
            <a:pPr lvl="0"/>
            <a:r>
              <a:rPr lang="en-US"/>
              <a:t>Add Name</a:t>
            </a:r>
            <a:endParaRPr lang="en-GB"/>
          </a:p>
        </p:txBody>
      </p:sp>
      <p:pic>
        <p:nvPicPr>
          <p:cNvPr id="10" name="Picture 9">
            <a:extLst>
              <a:ext uri="{FF2B5EF4-FFF2-40B4-BE49-F238E27FC236}">
                <a16:creationId xmlns:a16="http://schemas.microsoft.com/office/drawing/2014/main" id="{789663AC-1A8A-4501-9812-294C32FDE9A3}"/>
              </a:ext>
            </a:extLst>
          </p:cNvPr>
          <p:cNvPicPr/>
          <p:nvPr userDrawn="1"/>
        </p:nvPicPr>
        <p:blipFill>
          <a:blip r:embed="rId3"/>
          <a:srcRect/>
          <a:stretch/>
        </p:blipFill>
        <p:spPr>
          <a:xfrm>
            <a:off x="10709456" y="6103498"/>
            <a:ext cx="579089" cy="709443"/>
          </a:xfrm>
          <a:prstGeom prst="rect">
            <a:avLst/>
          </a:prstGeom>
        </p:spPr>
      </p:pic>
    </p:spTree>
    <p:extLst>
      <p:ext uri="{BB962C8B-B14F-4D97-AF65-F5344CB8AC3E}">
        <p14:creationId xmlns:p14="http://schemas.microsoft.com/office/powerpoint/2010/main" val="370692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4 (image)">
    <p:bg>
      <p:bgPr>
        <a:solidFill>
          <a:schemeClr val="accent4"/>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B9618DD-7D9E-4222-BC54-A228C302591D}"/>
              </a:ext>
            </a:extLst>
          </p:cNvPr>
          <p:cNvSpPr>
            <a:spLocks noGrp="1"/>
          </p:cNvSpPr>
          <p:nvPr>
            <p:ph type="pic" sz="quarter" idx="10" hasCustomPrompt="1"/>
          </p:nvPr>
        </p:nvSpPr>
        <p:spPr>
          <a:xfrm>
            <a:off x="0" y="0"/>
            <a:ext cx="12192000" cy="6858000"/>
          </a:xfrm>
          <a:custGeom>
            <a:avLst/>
            <a:gdLst>
              <a:gd name="connsiteX0" fmla="*/ 6096000 w 12192000"/>
              <a:gd name="connsiteY0" fmla="*/ 6174463 h 6858000"/>
              <a:gd name="connsiteX1" fmla="*/ 12192000 w 12192000"/>
              <a:gd name="connsiteY1" fmla="*/ 6174463 h 6858000"/>
              <a:gd name="connsiteX2" fmla="*/ 12192000 w 12192000"/>
              <a:gd name="connsiteY2" fmla="*/ 6858000 h 6858000"/>
              <a:gd name="connsiteX3" fmla="*/ 6096000 w 12192000"/>
              <a:gd name="connsiteY3" fmla="*/ 6858000 h 6858000"/>
              <a:gd name="connsiteX4" fmla="*/ 0 w 12192000"/>
              <a:gd name="connsiteY4" fmla="*/ 0 h 6858000"/>
              <a:gd name="connsiteX5" fmla="*/ 12192000 w 12192000"/>
              <a:gd name="connsiteY5" fmla="*/ 0 h 6858000"/>
              <a:gd name="connsiteX6" fmla="*/ 12192000 w 12192000"/>
              <a:gd name="connsiteY6" fmla="*/ 3576119 h 6858000"/>
              <a:gd name="connsiteX7" fmla="*/ 6096000 w 12192000"/>
              <a:gd name="connsiteY7" fmla="*/ 3576119 h 6858000"/>
              <a:gd name="connsiteX8" fmla="*/ 6096000 w 12192000"/>
              <a:gd name="connsiteY8" fmla="*/ 6174463 h 6858000"/>
              <a:gd name="connsiteX9" fmla="*/ 0 w 12192000"/>
              <a:gd name="connsiteY9" fmla="*/ 61744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6096000" y="6174463"/>
                </a:moveTo>
                <a:lnTo>
                  <a:pt x="12192000" y="6174463"/>
                </a:lnTo>
                <a:lnTo>
                  <a:pt x="12192000" y="6858000"/>
                </a:lnTo>
                <a:lnTo>
                  <a:pt x="6096000" y="6858000"/>
                </a:lnTo>
                <a:close/>
                <a:moveTo>
                  <a:pt x="0" y="0"/>
                </a:moveTo>
                <a:lnTo>
                  <a:pt x="12192000" y="0"/>
                </a:lnTo>
                <a:lnTo>
                  <a:pt x="12192000" y="3576119"/>
                </a:lnTo>
                <a:lnTo>
                  <a:pt x="6096000" y="3576119"/>
                </a:lnTo>
                <a:lnTo>
                  <a:pt x="6096000" y="6174463"/>
                </a:lnTo>
                <a:lnTo>
                  <a:pt x="0" y="6174463"/>
                </a:lnTo>
                <a:close/>
              </a:path>
            </a:pathLst>
          </a:custGeom>
          <a:solidFill>
            <a:schemeClr val="bg1">
              <a:lumMod val="85000"/>
            </a:schemeClr>
          </a:solidFill>
        </p:spPr>
        <p:txBody>
          <a:bodyPr wrap="square">
            <a:noAutofit/>
          </a:bodyPr>
          <a:lstStyle>
            <a:lvl1pPr marL="0" indent="0">
              <a:buNone/>
              <a:defRPr/>
            </a:lvl1pPr>
          </a:lstStyle>
          <a:p>
            <a:r>
              <a:rPr lang="en-GB"/>
              <a:t>Add picture</a:t>
            </a:r>
            <a:endParaRPr lang="en-US"/>
          </a:p>
        </p:txBody>
      </p:sp>
      <p:sp>
        <p:nvSpPr>
          <p:cNvPr id="10" name="Title 1">
            <a:extLst>
              <a:ext uri="{FF2B5EF4-FFF2-40B4-BE49-F238E27FC236}">
                <a16:creationId xmlns:a16="http://schemas.microsoft.com/office/drawing/2014/main" id="{2C3A6005-0DB7-4920-8CE7-D4F1E531DE53}"/>
              </a:ext>
            </a:extLst>
          </p:cNvPr>
          <p:cNvSpPr>
            <a:spLocks noGrp="1"/>
          </p:cNvSpPr>
          <p:nvPr>
            <p:ph type="ctrTitle" hasCustomPrompt="1"/>
          </p:nvPr>
        </p:nvSpPr>
        <p:spPr>
          <a:xfrm>
            <a:off x="6469738" y="3949969"/>
            <a:ext cx="5350787" cy="2034905"/>
          </a:xfrm>
        </p:spPr>
        <p:txBody>
          <a:bodyPr anchor="t"/>
          <a:lstStyle>
            <a:lvl1pPr algn="l">
              <a:lnSpc>
                <a:spcPct val="90000"/>
              </a:lnSpc>
              <a:defRPr sz="6500" spc="-200" baseline="0">
                <a:solidFill>
                  <a:schemeClr val="accent1"/>
                </a:solidFill>
              </a:defRPr>
            </a:lvl1pPr>
          </a:lstStyle>
          <a:p>
            <a:r>
              <a:rPr lang="en-US"/>
              <a:t>Add section title</a:t>
            </a:r>
            <a:endParaRPr lang="en-GB"/>
          </a:p>
        </p:txBody>
      </p:sp>
      <p:sp>
        <p:nvSpPr>
          <p:cNvPr id="11" name="Text Placeholder 8">
            <a:extLst>
              <a:ext uri="{FF2B5EF4-FFF2-40B4-BE49-F238E27FC236}">
                <a16:creationId xmlns:a16="http://schemas.microsoft.com/office/drawing/2014/main" id="{F4A326BB-721A-4C01-A354-D32758B44796}"/>
              </a:ext>
            </a:extLst>
          </p:cNvPr>
          <p:cNvSpPr>
            <a:spLocks noGrp="1"/>
          </p:cNvSpPr>
          <p:nvPr>
            <p:ph type="body" sz="quarter" idx="11" hasCustomPrompt="1"/>
          </p:nvPr>
        </p:nvSpPr>
        <p:spPr>
          <a:xfrm>
            <a:off x="361950" y="47425"/>
            <a:ext cx="2046287" cy="2073742"/>
          </a:xfrm>
        </p:spPr>
        <p:txBody>
          <a:bodyPr/>
          <a:lstStyle>
            <a:lvl1pPr marL="0" indent="0">
              <a:buNone/>
              <a:defRPr sz="12000">
                <a:solidFill>
                  <a:schemeClr val="bg1"/>
                </a:solidFill>
              </a:defRPr>
            </a:lvl1pPr>
          </a:lstStyle>
          <a:p>
            <a:pPr lvl="0"/>
            <a:r>
              <a:rPr lang="en-US"/>
              <a:t>0</a:t>
            </a:r>
          </a:p>
        </p:txBody>
      </p:sp>
      <p:pic>
        <p:nvPicPr>
          <p:cNvPr id="7" name="Picture 6">
            <a:extLst>
              <a:ext uri="{FF2B5EF4-FFF2-40B4-BE49-F238E27FC236}">
                <a16:creationId xmlns:a16="http://schemas.microsoft.com/office/drawing/2014/main" id="{F49288E3-EB55-4ECF-9621-55FFB9752836}"/>
              </a:ext>
            </a:extLst>
          </p:cNvPr>
          <p:cNvPicPr/>
          <p:nvPr userDrawn="1"/>
        </p:nvPicPr>
        <p:blipFill>
          <a:blip r:embed="rId2"/>
          <a:srcRect/>
          <a:stretch/>
        </p:blipFill>
        <p:spPr>
          <a:xfrm>
            <a:off x="10709707" y="6103498"/>
            <a:ext cx="578587" cy="709443"/>
          </a:xfrm>
          <a:prstGeom prst="rect">
            <a:avLst/>
          </a:prstGeom>
        </p:spPr>
      </p:pic>
    </p:spTree>
    <p:extLst>
      <p:ext uri="{BB962C8B-B14F-4D97-AF65-F5344CB8AC3E}">
        <p14:creationId xmlns:p14="http://schemas.microsoft.com/office/powerpoint/2010/main" val="357526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5 (image)">
    <p:bg>
      <p:bgPr>
        <a:solidFill>
          <a:schemeClr val="accent4"/>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56E1F98-D508-4B75-89A9-8FDE85EE34BD}"/>
              </a:ext>
            </a:extLst>
          </p:cNvPr>
          <p:cNvSpPr>
            <a:spLocks noGrp="1"/>
          </p:cNvSpPr>
          <p:nvPr>
            <p:ph type="pic" sz="quarter" idx="10" hasCustomPrompt="1"/>
          </p:nvPr>
        </p:nvSpPr>
        <p:spPr>
          <a:xfrm>
            <a:off x="0" y="0"/>
            <a:ext cx="10191184" cy="6341953"/>
          </a:xfrm>
          <a:solidFill>
            <a:schemeClr val="bg1">
              <a:lumMod val="85000"/>
            </a:schemeClr>
          </a:solidFill>
        </p:spPr>
        <p:txBody>
          <a:bodyPr/>
          <a:lstStyle>
            <a:lvl1pPr marL="0" indent="0">
              <a:buNone/>
              <a:defRPr/>
            </a:lvl1pPr>
          </a:lstStyle>
          <a:p>
            <a:r>
              <a:rPr lang="en-GB"/>
              <a:t>Add picture</a:t>
            </a:r>
            <a:endParaRPr lang="en-US"/>
          </a:p>
        </p:txBody>
      </p:sp>
      <p:sp>
        <p:nvSpPr>
          <p:cNvPr id="7" name="Rectangle 6">
            <a:extLst>
              <a:ext uri="{FF2B5EF4-FFF2-40B4-BE49-F238E27FC236}">
                <a16:creationId xmlns:a16="http://schemas.microsoft.com/office/drawing/2014/main" id="{473839F2-F580-488D-AF8A-8F446B1BF392}"/>
              </a:ext>
            </a:extLst>
          </p:cNvPr>
          <p:cNvSpPr/>
          <p:nvPr userDrawn="1"/>
        </p:nvSpPr>
        <p:spPr>
          <a:xfrm>
            <a:off x="0" y="6346479"/>
            <a:ext cx="10194202" cy="5115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2FDB55-C9F7-42B7-B568-DE22E95BBFC1}"/>
              </a:ext>
            </a:extLst>
          </p:cNvPr>
          <p:cNvSpPr/>
          <p:nvPr userDrawn="1"/>
        </p:nvSpPr>
        <p:spPr>
          <a:xfrm>
            <a:off x="10194202" y="0"/>
            <a:ext cx="1997798" cy="5830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F52169-D899-4E91-AA33-2653624BDBF5}"/>
              </a:ext>
            </a:extLst>
          </p:cNvPr>
          <p:cNvSpPr/>
          <p:nvPr userDrawn="1"/>
        </p:nvSpPr>
        <p:spPr>
          <a:xfrm>
            <a:off x="10197220" y="5830431"/>
            <a:ext cx="995881" cy="51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DC17A51-848B-4C57-9FC7-030F7AB5FB5B}"/>
              </a:ext>
            </a:extLst>
          </p:cNvPr>
          <p:cNvSpPr/>
          <p:nvPr userDrawn="1"/>
        </p:nvSpPr>
        <p:spPr>
          <a:xfrm>
            <a:off x="11196119" y="6341953"/>
            <a:ext cx="995881" cy="51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99F99093-D00C-4721-8291-9F400D298C40}"/>
              </a:ext>
            </a:extLst>
          </p:cNvPr>
          <p:cNvSpPr>
            <a:spLocks noGrp="1"/>
          </p:cNvSpPr>
          <p:nvPr>
            <p:ph type="ctrTitle" hasCustomPrompt="1"/>
          </p:nvPr>
        </p:nvSpPr>
        <p:spPr>
          <a:xfrm>
            <a:off x="361950" y="491544"/>
            <a:ext cx="7079999" cy="2161121"/>
          </a:xfrm>
        </p:spPr>
        <p:txBody>
          <a:bodyPr anchor="t"/>
          <a:lstStyle>
            <a:lvl1pPr algn="l">
              <a:lnSpc>
                <a:spcPct val="90000"/>
              </a:lnSpc>
              <a:defRPr sz="6500" spc="-200" baseline="0">
                <a:solidFill>
                  <a:schemeClr val="accent1"/>
                </a:solidFill>
              </a:defRPr>
            </a:lvl1pPr>
          </a:lstStyle>
          <a:p>
            <a:r>
              <a:rPr lang="en-US"/>
              <a:t>Add section title</a:t>
            </a:r>
            <a:endParaRPr lang="en-GB"/>
          </a:p>
        </p:txBody>
      </p:sp>
      <p:sp>
        <p:nvSpPr>
          <p:cNvPr id="18" name="Rectangle 17">
            <a:extLst>
              <a:ext uri="{FF2B5EF4-FFF2-40B4-BE49-F238E27FC236}">
                <a16:creationId xmlns:a16="http://schemas.microsoft.com/office/drawing/2014/main" id="{2FA16E74-AFA3-48DA-8B13-B296F3DA7E90}"/>
              </a:ext>
            </a:extLst>
          </p:cNvPr>
          <p:cNvSpPr/>
          <p:nvPr userDrawn="1"/>
        </p:nvSpPr>
        <p:spPr>
          <a:xfrm>
            <a:off x="10197220" y="6346479"/>
            <a:ext cx="995881" cy="516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F74F1B8-C9D5-41F7-9558-F9074A7745BA}"/>
              </a:ext>
            </a:extLst>
          </p:cNvPr>
          <p:cNvSpPr/>
          <p:nvPr userDrawn="1"/>
        </p:nvSpPr>
        <p:spPr>
          <a:xfrm>
            <a:off x="11196119" y="5830431"/>
            <a:ext cx="995881" cy="516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B60995C-54D2-41ED-8F6D-4B5638EE52DD}"/>
              </a:ext>
            </a:extLst>
          </p:cNvPr>
          <p:cNvPicPr/>
          <p:nvPr userDrawn="1"/>
        </p:nvPicPr>
        <p:blipFill>
          <a:blip r:embed="rId2"/>
          <a:srcRect/>
          <a:stretch/>
        </p:blipFill>
        <p:spPr>
          <a:xfrm>
            <a:off x="10709707" y="6103498"/>
            <a:ext cx="578587" cy="709443"/>
          </a:xfrm>
          <a:prstGeom prst="rect">
            <a:avLst/>
          </a:prstGeom>
        </p:spPr>
      </p:pic>
    </p:spTree>
    <p:extLst>
      <p:ext uri="{BB962C8B-B14F-4D97-AF65-F5344CB8AC3E}">
        <p14:creationId xmlns:p14="http://schemas.microsoft.com/office/powerpoint/2010/main" val="152079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56E1F98-D508-4B75-89A9-8FDE85EE34BD}"/>
              </a:ext>
            </a:extLst>
          </p:cNvPr>
          <p:cNvSpPr>
            <a:spLocks noGrp="1"/>
          </p:cNvSpPr>
          <p:nvPr>
            <p:ph type="pic" sz="quarter" idx="10" hasCustomPrompt="1"/>
          </p:nvPr>
        </p:nvSpPr>
        <p:spPr>
          <a:xfrm>
            <a:off x="6096000" y="0"/>
            <a:ext cx="6096000" cy="5984875"/>
          </a:xfrm>
          <a:solidFill>
            <a:schemeClr val="bg1">
              <a:lumMod val="85000"/>
            </a:schemeClr>
          </a:solidFill>
        </p:spPr>
        <p:txBody>
          <a:bodyPr/>
          <a:lstStyle>
            <a:lvl1pPr marL="0" indent="0">
              <a:buNone/>
              <a:defRPr/>
            </a:lvl1pPr>
          </a:lstStyle>
          <a:p>
            <a:r>
              <a:rPr lang="en-GB"/>
              <a:t>Add picture</a:t>
            </a:r>
            <a:endParaRPr lang="en-US"/>
          </a:p>
        </p:txBody>
      </p:sp>
      <p:sp>
        <p:nvSpPr>
          <p:cNvPr id="10" name="Title 1">
            <a:extLst>
              <a:ext uri="{FF2B5EF4-FFF2-40B4-BE49-F238E27FC236}">
                <a16:creationId xmlns:a16="http://schemas.microsoft.com/office/drawing/2014/main" id="{2C3A6005-0DB7-4920-8CE7-D4F1E531DE53}"/>
              </a:ext>
            </a:extLst>
          </p:cNvPr>
          <p:cNvSpPr>
            <a:spLocks noGrp="1"/>
          </p:cNvSpPr>
          <p:nvPr>
            <p:ph type="ctrTitle" hasCustomPrompt="1"/>
          </p:nvPr>
        </p:nvSpPr>
        <p:spPr>
          <a:xfrm>
            <a:off x="361951" y="1278753"/>
            <a:ext cx="5151610" cy="1564035"/>
          </a:xfrm>
        </p:spPr>
        <p:txBody>
          <a:bodyPr anchor="t"/>
          <a:lstStyle>
            <a:lvl1pPr algn="l">
              <a:lnSpc>
                <a:spcPct val="90000"/>
              </a:lnSpc>
              <a:defRPr sz="12000" spc="-200" baseline="0">
                <a:solidFill>
                  <a:schemeClr val="tx2"/>
                </a:solidFill>
              </a:defRPr>
            </a:lvl1pPr>
          </a:lstStyle>
          <a:p>
            <a:r>
              <a:rPr lang="en-US"/>
              <a:t>00</a:t>
            </a:r>
            <a:endParaRPr lang="en-GB"/>
          </a:p>
        </p:txBody>
      </p:sp>
      <p:sp>
        <p:nvSpPr>
          <p:cNvPr id="6" name="Text Placeholder 11">
            <a:extLst>
              <a:ext uri="{FF2B5EF4-FFF2-40B4-BE49-F238E27FC236}">
                <a16:creationId xmlns:a16="http://schemas.microsoft.com/office/drawing/2014/main" id="{30C29407-A19A-4A80-A377-C17816778230}"/>
              </a:ext>
            </a:extLst>
          </p:cNvPr>
          <p:cNvSpPr>
            <a:spLocks noGrp="1"/>
          </p:cNvSpPr>
          <p:nvPr>
            <p:ph type="body" sz="quarter" idx="11" hasCustomPrompt="1"/>
          </p:nvPr>
        </p:nvSpPr>
        <p:spPr>
          <a:xfrm>
            <a:off x="361951" y="3773029"/>
            <a:ext cx="5229790" cy="1564035"/>
          </a:xfrm>
        </p:spPr>
        <p:txBody>
          <a:bodyPr/>
          <a:lstStyle>
            <a:lvl1pPr marL="0" indent="0">
              <a:lnSpc>
                <a:spcPct val="95000"/>
              </a:lnSpc>
              <a:buNone/>
              <a:defRPr sz="24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diam </a:t>
            </a:r>
            <a:r>
              <a:rPr lang="en-US" err="1"/>
              <a:t>nonummy</a:t>
            </a:r>
            <a:r>
              <a:rPr lang="en-US"/>
              <a:t> </a:t>
            </a:r>
            <a:r>
              <a:rPr lang="en-US" err="1"/>
              <a:t>nibh</a:t>
            </a:r>
            <a:r>
              <a:rPr lang="en-US"/>
              <a:t> </a:t>
            </a:r>
            <a:r>
              <a:rPr lang="en-US" err="1"/>
              <a:t>euismod</a:t>
            </a:r>
            <a:r>
              <a:rPr lang="en-US"/>
              <a:t> </a:t>
            </a:r>
            <a:r>
              <a:rPr lang="en-US" err="1"/>
              <a:t>tincidunt</a:t>
            </a:r>
            <a:r>
              <a:rPr lang="en-US"/>
              <a:t> sum dolor sit”</a:t>
            </a:r>
            <a:endParaRPr lang="en-GB"/>
          </a:p>
        </p:txBody>
      </p:sp>
      <p:sp>
        <p:nvSpPr>
          <p:cNvPr id="7" name="Text Placeholder 11">
            <a:extLst>
              <a:ext uri="{FF2B5EF4-FFF2-40B4-BE49-F238E27FC236}">
                <a16:creationId xmlns:a16="http://schemas.microsoft.com/office/drawing/2014/main" id="{D0D7B029-F030-46D2-96ED-9DC41781F630}"/>
              </a:ext>
            </a:extLst>
          </p:cNvPr>
          <p:cNvSpPr>
            <a:spLocks noGrp="1"/>
          </p:cNvSpPr>
          <p:nvPr>
            <p:ph type="body" sz="quarter" idx="12" hasCustomPrompt="1"/>
          </p:nvPr>
        </p:nvSpPr>
        <p:spPr>
          <a:xfrm>
            <a:off x="361951" y="2770363"/>
            <a:ext cx="5151610" cy="658637"/>
          </a:xfrm>
        </p:spPr>
        <p:txBody>
          <a:bodyPr/>
          <a:lstStyle>
            <a:lvl1pPr marL="0" indent="0">
              <a:lnSpc>
                <a:spcPct val="95000"/>
              </a:lnSpc>
              <a:buNone/>
              <a:defRPr sz="4400">
                <a:solidFill>
                  <a:schemeClr val="tx2"/>
                </a:solidFill>
              </a:defRPr>
            </a:lvl1pPr>
          </a:lstStyle>
          <a:p>
            <a:pPr lvl="0"/>
            <a:r>
              <a:rPr lang="en-US"/>
              <a:t>Add subtitle </a:t>
            </a:r>
            <a:endParaRPr lang="en-GB"/>
          </a:p>
        </p:txBody>
      </p:sp>
      <p:sp>
        <p:nvSpPr>
          <p:cNvPr id="9" name="Rectangle 8">
            <a:extLst>
              <a:ext uri="{FF2B5EF4-FFF2-40B4-BE49-F238E27FC236}">
                <a16:creationId xmlns:a16="http://schemas.microsoft.com/office/drawing/2014/main" id="{4438275E-CE8D-4BBC-86D9-078162967518}"/>
              </a:ext>
            </a:extLst>
          </p:cNvPr>
          <p:cNvSpPr/>
          <p:nvPr userDrawn="1"/>
        </p:nvSpPr>
        <p:spPr>
          <a:xfrm>
            <a:off x="1" y="5984875"/>
            <a:ext cx="6096000" cy="873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83496163-74B1-4F74-8303-F2C3EC4D1090}"/>
              </a:ext>
            </a:extLst>
          </p:cNvPr>
          <p:cNvPicPr>
            <a:picLocks noChangeAspect="1"/>
          </p:cNvPicPr>
          <p:nvPr userDrawn="1"/>
        </p:nvPicPr>
        <p:blipFill>
          <a:blip r:embed="rId2"/>
          <a:stretch>
            <a:fillRect/>
          </a:stretch>
        </p:blipFill>
        <p:spPr>
          <a:xfrm>
            <a:off x="317158" y="6208528"/>
            <a:ext cx="664110" cy="386542"/>
          </a:xfrm>
          <a:prstGeom prst="rect">
            <a:avLst/>
          </a:prstGeom>
        </p:spPr>
      </p:pic>
      <p:pic>
        <p:nvPicPr>
          <p:cNvPr id="12" name="Picture 11">
            <a:extLst>
              <a:ext uri="{FF2B5EF4-FFF2-40B4-BE49-F238E27FC236}">
                <a16:creationId xmlns:a16="http://schemas.microsoft.com/office/drawing/2014/main" id="{6777FEB1-0E16-4289-9966-B62E564FFEC9}"/>
              </a:ext>
            </a:extLst>
          </p:cNvPr>
          <p:cNvPicPr/>
          <p:nvPr userDrawn="1"/>
        </p:nvPicPr>
        <p:blipFill>
          <a:blip r:embed="rId3"/>
          <a:srcRect/>
          <a:stretch/>
        </p:blipFill>
        <p:spPr>
          <a:xfrm>
            <a:off x="10709456" y="6103498"/>
            <a:ext cx="579089" cy="709443"/>
          </a:xfrm>
          <a:prstGeom prst="rect">
            <a:avLst/>
          </a:prstGeom>
        </p:spPr>
      </p:pic>
    </p:spTree>
    <p:extLst>
      <p:ext uri="{BB962C8B-B14F-4D97-AF65-F5344CB8AC3E}">
        <p14:creationId xmlns:p14="http://schemas.microsoft.com/office/powerpoint/2010/main" val="3326140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image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56E1F98-D508-4B75-89A9-8FDE85EE34BD}"/>
              </a:ext>
            </a:extLst>
          </p:cNvPr>
          <p:cNvSpPr>
            <a:spLocks noGrp="1"/>
          </p:cNvSpPr>
          <p:nvPr>
            <p:ph type="pic" sz="quarter" idx="10" hasCustomPrompt="1"/>
          </p:nvPr>
        </p:nvSpPr>
        <p:spPr>
          <a:xfrm>
            <a:off x="5758004" y="2091350"/>
            <a:ext cx="6072045" cy="3893525"/>
          </a:xfrm>
          <a:solidFill>
            <a:schemeClr val="bg1">
              <a:lumMod val="85000"/>
            </a:schemeClr>
          </a:solidFill>
        </p:spPr>
        <p:txBody>
          <a:bodyPr/>
          <a:lstStyle>
            <a:lvl1pPr marL="0" indent="0">
              <a:buNone/>
              <a:defRPr/>
            </a:lvl1pPr>
          </a:lstStyle>
          <a:p>
            <a:r>
              <a:rPr lang="en-GB"/>
              <a:t>Add picture</a:t>
            </a:r>
            <a:endParaRPr lang="en-US"/>
          </a:p>
        </p:txBody>
      </p:sp>
      <p:sp>
        <p:nvSpPr>
          <p:cNvPr id="6" name="Text Placeholder 11">
            <a:extLst>
              <a:ext uri="{FF2B5EF4-FFF2-40B4-BE49-F238E27FC236}">
                <a16:creationId xmlns:a16="http://schemas.microsoft.com/office/drawing/2014/main" id="{30C29407-A19A-4A80-A377-C17816778230}"/>
              </a:ext>
            </a:extLst>
          </p:cNvPr>
          <p:cNvSpPr>
            <a:spLocks noGrp="1"/>
          </p:cNvSpPr>
          <p:nvPr>
            <p:ph type="body" sz="quarter" idx="11" hasCustomPrompt="1"/>
          </p:nvPr>
        </p:nvSpPr>
        <p:spPr>
          <a:xfrm>
            <a:off x="361951" y="2045169"/>
            <a:ext cx="4717043" cy="3939705"/>
          </a:xfrm>
        </p:spPr>
        <p:txBody>
          <a:bodyPr/>
          <a:lstStyle>
            <a:lvl1pPr marL="0" indent="0">
              <a:lnSpc>
                <a:spcPct val="110000"/>
              </a:lnSpc>
              <a:buNone/>
              <a:defRPr sz="2400">
                <a:solidFill>
                  <a:schemeClr val="tx2"/>
                </a:solidFill>
              </a:defRPr>
            </a:lvl1pPr>
          </a:lstStyle>
          <a:p>
            <a:pPr lvl="0"/>
            <a:r>
              <a:rPr lang="en-US"/>
              <a:t>Add body copy </a:t>
            </a:r>
            <a:endParaRPr lang="en-GB"/>
          </a:p>
        </p:txBody>
      </p:sp>
      <p:sp>
        <p:nvSpPr>
          <p:cNvPr id="4" name="Title 3">
            <a:extLst>
              <a:ext uri="{FF2B5EF4-FFF2-40B4-BE49-F238E27FC236}">
                <a16:creationId xmlns:a16="http://schemas.microsoft.com/office/drawing/2014/main" id="{F39779ED-86AC-4BD6-8E20-87D700ACC921}"/>
              </a:ext>
            </a:extLst>
          </p:cNvPr>
          <p:cNvSpPr>
            <a:spLocks noGrp="1"/>
          </p:cNvSpPr>
          <p:nvPr>
            <p:ph type="title" hasCustomPrompt="1"/>
          </p:nvPr>
        </p:nvSpPr>
        <p:spPr>
          <a:xfrm>
            <a:off x="361949" y="419989"/>
            <a:ext cx="11018257" cy="434975"/>
          </a:xfrm>
        </p:spPr>
        <p:txBody>
          <a:bodyPr/>
          <a:lstStyle>
            <a:lvl1pPr>
              <a:defRPr/>
            </a:lvl1pPr>
          </a:lstStyle>
          <a:p>
            <a:r>
              <a:rPr lang="en-US"/>
              <a:t>Add title</a:t>
            </a:r>
          </a:p>
        </p:txBody>
      </p:sp>
      <p:sp>
        <p:nvSpPr>
          <p:cNvPr id="13" name="Rectangle 12">
            <a:extLst>
              <a:ext uri="{FF2B5EF4-FFF2-40B4-BE49-F238E27FC236}">
                <a16:creationId xmlns:a16="http://schemas.microsoft.com/office/drawing/2014/main" id="{DA0B05F9-4D50-43FD-9377-34158F65D56B}"/>
              </a:ext>
            </a:extLst>
          </p:cNvPr>
          <p:cNvSpPr/>
          <p:nvPr userDrawn="1"/>
        </p:nvSpPr>
        <p:spPr>
          <a:xfrm>
            <a:off x="11830048" y="1"/>
            <a:ext cx="361951" cy="2091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248521-91D0-4640-BB3D-7CCA8E0FE669}"/>
              </a:ext>
            </a:extLst>
          </p:cNvPr>
          <p:cNvPicPr/>
          <p:nvPr userDrawn="1"/>
        </p:nvPicPr>
        <p:blipFill>
          <a:blip r:embed="rId2"/>
          <a:srcRect/>
          <a:stretch/>
        </p:blipFill>
        <p:spPr>
          <a:xfrm>
            <a:off x="10709456" y="6103498"/>
            <a:ext cx="579089" cy="709443"/>
          </a:xfrm>
          <a:prstGeom prst="rect">
            <a:avLst/>
          </a:prstGeom>
        </p:spPr>
      </p:pic>
    </p:spTree>
    <p:extLst>
      <p:ext uri="{BB962C8B-B14F-4D97-AF65-F5344CB8AC3E}">
        <p14:creationId xmlns:p14="http://schemas.microsoft.com/office/powerpoint/2010/main" val="276235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blue 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B06C-628B-48AF-A5F3-99EE2C591869}"/>
              </a:ext>
            </a:extLst>
          </p:cNvPr>
          <p:cNvSpPr>
            <a:spLocks noGrp="1"/>
          </p:cNvSpPr>
          <p:nvPr>
            <p:ph type="title" hasCustomPrompt="1"/>
          </p:nvPr>
        </p:nvSpPr>
        <p:spPr/>
        <p:txBody>
          <a:bodyPr/>
          <a:lstStyle>
            <a:lvl1pPr>
              <a:defRPr>
                <a:solidFill>
                  <a:schemeClr val="accent1"/>
                </a:solidFill>
              </a:defRPr>
            </a:lvl1pPr>
          </a:lstStyle>
          <a:p>
            <a:r>
              <a:rPr lang="en-US"/>
              <a:t>Add title</a:t>
            </a:r>
            <a:endParaRPr lang="en-GB"/>
          </a:p>
        </p:txBody>
      </p:sp>
      <p:sp>
        <p:nvSpPr>
          <p:cNvPr id="3" name="Content Placeholder 2">
            <a:extLst>
              <a:ext uri="{FF2B5EF4-FFF2-40B4-BE49-F238E27FC236}">
                <a16:creationId xmlns:a16="http://schemas.microsoft.com/office/drawing/2014/main" id="{5C47CF3E-5AD5-496E-8F45-7989A2B4E3AD}"/>
              </a:ext>
            </a:extLst>
          </p:cNvPr>
          <p:cNvSpPr>
            <a:spLocks noGrp="1"/>
          </p:cNvSpPr>
          <p:nvPr>
            <p:ph idx="1" hasCustomPrompt="1"/>
          </p:nvPr>
        </p:nvSpPr>
        <p:spPr>
          <a:xfrm>
            <a:off x="7299652" y="1959933"/>
            <a:ext cx="4530399" cy="3426879"/>
          </a:xfrm>
        </p:spPr>
        <p:txBody>
          <a:bodyPr/>
          <a:lstStyle>
            <a:lvl1pPr marL="0" indent="0">
              <a:lnSpc>
                <a:spcPct val="110000"/>
              </a:lnSpc>
              <a:spcAft>
                <a:spcPts val="0"/>
              </a:spcAft>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Add content</a:t>
            </a:r>
            <a:endParaRPr lang="en-GB"/>
          </a:p>
        </p:txBody>
      </p:sp>
      <p:sp>
        <p:nvSpPr>
          <p:cNvPr id="9" name="Picture Placeholder 4">
            <a:extLst>
              <a:ext uri="{FF2B5EF4-FFF2-40B4-BE49-F238E27FC236}">
                <a16:creationId xmlns:a16="http://schemas.microsoft.com/office/drawing/2014/main" id="{54F50982-4FC2-4313-A0D9-16F069AEEE62}"/>
              </a:ext>
            </a:extLst>
          </p:cNvPr>
          <p:cNvSpPr>
            <a:spLocks noGrp="1"/>
          </p:cNvSpPr>
          <p:nvPr>
            <p:ph type="pic" sz="quarter" idx="11" hasCustomPrompt="1"/>
          </p:nvPr>
        </p:nvSpPr>
        <p:spPr>
          <a:xfrm>
            <a:off x="361949" y="2027976"/>
            <a:ext cx="6690701" cy="3956899"/>
          </a:xfrm>
          <a:solidFill>
            <a:schemeClr val="bg1">
              <a:lumMod val="85000"/>
            </a:schemeClr>
          </a:solidFill>
        </p:spPr>
        <p:txBody>
          <a:bodyPr/>
          <a:lstStyle>
            <a:lvl1pPr marL="0" indent="0">
              <a:buNone/>
              <a:defRPr/>
            </a:lvl1pPr>
          </a:lstStyle>
          <a:p>
            <a:r>
              <a:rPr lang="en-GB"/>
              <a:t>Add picture</a:t>
            </a:r>
            <a:endParaRPr lang="en-US"/>
          </a:p>
        </p:txBody>
      </p:sp>
      <p:sp>
        <p:nvSpPr>
          <p:cNvPr id="18" name="Rectangle 17">
            <a:extLst>
              <a:ext uri="{FF2B5EF4-FFF2-40B4-BE49-F238E27FC236}">
                <a16:creationId xmlns:a16="http://schemas.microsoft.com/office/drawing/2014/main" id="{93E1036A-350D-4748-965C-4222A060A9BD}"/>
              </a:ext>
            </a:extLst>
          </p:cNvPr>
          <p:cNvSpPr/>
          <p:nvPr userDrawn="1"/>
        </p:nvSpPr>
        <p:spPr>
          <a:xfrm>
            <a:off x="7052650" y="5984875"/>
            <a:ext cx="5139349" cy="873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A6DDA5A-AE68-418F-9D70-55ED794473A4}"/>
              </a:ext>
            </a:extLst>
          </p:cNvPr>
          <p:cNvSpPr txBox="1"/>
          <p:nvPr userDrawn="1"/>
        </p:nvSpPr>
        <p:spPr>
          <a:xfrm>
            <a:off x="11399718" y="6309466"/>
            <a:ext cx="438912" cy="184666"/>
          </a:xfrm>
          <a:prstGeom prst="rect">
            <a:avLst/>
          </a:prstGeom>
          <a:noFill/>
        </p:spPr>
        <p:txBody>
          <a:bodyPr wrap="square" lIns="0" tIns="0" rIns="0" bIns="0" rtlCol="0">
            <a:noAutofit/>
          </a:bodyPr>
          <a:lstStyle/>
          <a:p>
            <a:pPr algn="r"/>
            <a:r>
              <a:rPr lang="en-GB" sz="1100">
                <a:solidFill>
                  <a:schemeClr val="tx2"/>
                </a:solidFill>
              </a:rPr>
              <a:t> </a:t>
            </a:r>
            <a:fld id="{73B8B1ED-D071-4A75-955D-128F0D25AFD8}" type="slidenum">
              <a:rPr lang="en-GB" sz="1100" b="1" smtClean="0">
                <a:solidFill>
                  <a:schemeClr val="tx2"/>
                </a:solidFill>
              </a:rPr>
              <a:pPr algn="r"/>
              <a:t>‹#›</a:t>
            </a:fld>
            <a:r>
              <a:rPr lang="en-GB" sz="1100">
                <a:solidFill>
                  <a:schemeClr val="tx2"/>
                </a:solidFill>
              </a:rPr>
              <a:t> </a:t>
            </a:r>
          </a:p>
        </p:txBody>
      </p:sp>
      <p:pic>
        <p:nvPicPr>
          <p:cNvPr id="7" name="Picture 6">
            <a:extLst>
              <a:ext uri="{FF2B5EF4-FFF2-40B4-BE49-F238E27FC236}">
                <a16:creationId xmlns:a16="http://schemas.microsoft.com/office/drawing/2014/main" id="{E3678180-191C-45B6-A1A4-1EF80F3C80E6}"/>
              </a:ext>
            </a:extLst>
          </p:cNvPr>
          <p:cNvPicPr/>
          <p:nvPr userDrawn="1"/>
        </p:nvPicPr>
        <p:blipFill>
          <a:blip r:embed="rId2"/>
          <a:srcRect/>
          <a:stretch/>
        </p:blipFill>
        <p:spPr>
          <a:xfrm>
            <a:off x="10709707" y="6103498"/>
            <a:ext cx="578587" cy="709443"/>
          </a:xfrm>
          <a:prstGeom prst="rect">
            <a:avLst/>
          </a:prstGeom>
        </p:spPr>
      </p:pic>
    </p:spTree>
    <p:extLst>
      <p:ext uri="{BB962C8B-B14F-4D97-AF65-F5344CB8AC3E}">
        <p14:creationId xmlns:p14="http://schemas.microsoft.com/office/powerpoint/2010/main" val="13572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CD6C8A-C713-4C91-AE96-722ACF212329}"/>
              </a:ext>
            </a:extLst>
          </p:cNvPr>
          <p:cNvSpPr>
            <a:spLocks noGrp="1"/>
          </p:cNvSpPr>
          <p:nvPr>
            <p:ph type="title"/>
          </p:nvPr>
        </p:nvSpPr>
        <p:spPr>
          <a:xfrm>
            <a:off x="361949" y="419989"/>
            <a:ext cx="11458575" cy="434975"/>
          </a:xfrm>
          <a:prstGeom prst="rect">
            <a:avLst/>
          </a:prstGeom>
        </p:spPr>
        <p:txBody>
          <a:bodyPr vert="horz" lIns="0" tIns="0" rIns="0" bIns="0" rtlCol="0" anchor="t">
            <a:noAutofit/>
          </a:bodyPr>
          <a:lstStyle/>
          <a:p>
            <a:r>
              <a:rPr lang="en-US"/>
              <a:t>Add title</a:t>
            </a:r>
            <a:endParaRPr lang="en-GB"/>
          </a:p>
        </p:txBody>
      </p:sp>
      <p:sp>
        <p:nvSpPr>
          <p:cNvPr id="3" name="Text Placeholder 2">
            <a:extLst>
              <a:ext uri="{FF2B5EF4-FFF2-40B4-BE49-F238E27FC236}">
                <a16:creationId xmlns:a16="http://schemas.microsoft.com/office/drawing/2014/main" id="{9D0558B0-02B3-47CA-82DB-C9AFE610936C}"/>
              </a:ext>
            </a:extLst>
          </p:cNvPr>
          <p:cNvSpPr>
            <a:spLocks noGrp="1"/>
          </p:cNvSpPr>
          <p:nvPr>
            <p:ph type="body" idx="1"/>
          </p:nvPr>
        </p:nvSpPr>
        <p:spPr>
          <a:xfrm>
            <a:off x="361949" y="1233488"/>
            <a:ext cx="11458575" cy="4751387"/>
          </a:xfrm>
          <a:prstGeom prst="rect">
            <a:avLst/>
          </a:prstGeom>
        </p:spPr>
        <p:txBody>
          <a:bodyPr vert="horz" lIns="0" tIns="0" rIns="0" bIns="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Box 15">
            <a:extLst>
              <a:ext uri="{FF2B5EF4-FFF2-40B4-BE49-F238E27FC236}">
                <a16:creationId xmlns:a16="http://schemas.microsoft.com/office/drawing/2014/main" id="{0C234FD6-03CD-4249-A097-B4784FAF298A}"/>
              </a:ext>
            </a:extLst>
          </p:cNvPr>
          <p:cNvSpPr txBox="1"/>
          <p:nvPr userDrawn="1"/>
        </p:nvSpPr>
        <p:spPr>
          <a:xfrm>
            <a:off x="11399718" y="6309466"/>
            <a:ext cx="438912" cy="184666"/>
          </a:xfrm>
          <a:prstGeom prst="rect">
            <a:avLst/>
          </a:prstGeom>
          <a:noFill/>
        </p:spPr>
        <p:txBody>
          <a:bodyPr wrap="square" lIns="0" tIns="0" rIns="0" bIns="0" rtlCol="0">
            <a:noAutofit/>
          </a:bodyPr>
          <a:lstStyle/>
          <a:p>
            <a:pPr algn="r"/>
            <a:r>
              <a:rPr lang="en-GB" sz="1100">
                <a:solidFill>
                  <a:schemeClr val="tx2"/>
                </a:solidFill>
              </a:rPr>
              <a:t> </a:t>
            </a:r>
            <a:fld id="{73B8B1ED-D071-4A75-955D-128F0D25AFD8}" type="slidenum">
              <a:rPr lang="en-GB" sz="1100" b="1" smtClean="0">
                <a:solidFill>
                  <a:schemeClr val="tx2"/>
                </a:solidFill>
              </a:rPr>
              <a:pPr algn="r"/>
              <a:t>‹#›</a:t>
            </a:fld>
            <a:r>
              <a:rPr lang="en-GB" sz="1100">
                <a:solidFill>
                  <a:schemeClr val="tx2"/>
                </a:solidFill>
              </a:rPr>
              <a:t> </a:t>
            </a:r>
          </a:p>
        </p:txBody>
      </p:sp>
      <p:pic>
        <p:nvPicPr>
          <p:cNvPr id="23" name="Picture 22" descr="Logo&#10;&#10;Description automatically generated">
            <a:extLst>
              <a:ext uri="{FF2B5EF4-FFF2-40B4-BE49-F238E27FC236}">
                <a16:creationId xmlns:a16="http://schemas.microsoft.com/office/drawing/2014/main" id="{2A0FB8D3-9B89-4F38-BCB7-5D9EAA481FE3}"/>
              </a:ext>
            </a:extLst>
          </p:cNvPr>
          <p:cNvPicPr>
            <a:picLocks noChangeAspect="1"/>
          </p:cNvPicPr>
          <p:nvPr userDrawn="1"/>
        </p:nvPicPr>
        <p:blipFill>
          <a:blip r:embed="rId19"/>
          <a:stretch>
            <a:fillRect/>
          </a:stretch>
        </p:blipFill>
        <p:spPr>
          <a:xfrm>
            <a:off x="317158" y="6208528"/>
            <a:ext cx="664110" cy="386542"/>
          </a:xfrm>
          <a:prstGeom prst="rect">
            <a:avLst/>
          </a:prstGeom>
        </p:spPr>
      </p:pic>
    </p:spTree>
    <p:extLst>
      <p:ext uri="{BB962C8B-B14F-4D97-AF65-F5344CB8AC3E}">
        <p14:creationId xmlns:p14="http://schemas.microsoft.com/office/powerpoint/2010/main" val="343459504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4" r:id="rId3"/>
    <p:sldLayoutId id="2147483665" r:id="rId4"/>
    <p:sldLayoutId id="2147483666" r:id="rId5"/>
    <p:sldLayoutId id="2147483667" r:id="rId6"/>
    <p:sldLayoutId id="2147483668" r:id="rId7"/>
    <p:sldLayoutId id="2147483669" r:id="rId8"/>
    <p:sldLayoutId id="2147483670" r:id="rId9"/>
    <p:sldLayoutId id="2147483672" r:id="rId10"/>
    <p:sldLayoutId id="2147483671" r:id="rId11"/>
    <p:sldLayoutId id="2147483660" r:id="rId12"/>
    <p:sldLayoutId id="2147483661" r:id="rId13"/>
    <p:sldLayoutId id="2147483657" r:id="rId14"/>
    <p:sldLayoutId id="2147483662" r:id="rId15"/>
    <p:sldLayoutId id="2147483659" r:id="rId16"/>
    <p:sldLayoutId id="2147483663" r:id="rId17"/>
  </p:sldLayoutIdLst>
  <p:txStyles>
    <p:titleStyle>
      <a:lvl1pPr algn="l" defTabSz="914400" rtl="0" eaLnBrk="1" latinLnBrk="0" hangingPunct="1">
        <a:lnSpc>
          <a:spcPct val="90000"/>
        </a:lnSpc>
        <a:spcBef>
          <a:spcPct val="0"/>
        </a:spcBef>
        <a:buNone/>
        <a:defRPr sz="3600" b="1" kern="1200" spc="-1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1800" kern="1200">
          <a:solidFill>
            <a:srgbClr val="171139"/>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rgbClr val="171139"/>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800" kern="1200">
          <a:solidFill>
            <a:srgbClr val="171139"/>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rgbClr val="171139"/>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rgbClr val="1711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70">
          <p15:clr>
            <a:srgbClr val="F26B43"/>
          </p15:clr>
        </p15:guide>
        <p15:guide id="2" pos="228">
          <p15:clr>
            <a:srgbClr val="F26B43"/>
          </p15:clr>
        </p15:guide>
        <p15:guide id="3" pos="7446">
          <p15:clr>
            <a:srgbClr val="F26B43"/>
          </p15:clr>
        </p15:guide>
        <p15:guide id="4" orient="horz" pos="504">
          <p15:clr>
            <a:srgbClr val="F26B43"/>
          </p15:clr>
        </p15:guide>
        <p15:guide id="5" orient="horz" pos="77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peter.lowson@mcga.gov.uk" TargetMode="External"/><Relationship Id="rId2" Type="http://schemas.openxmlformats.org/officeDocument/2006/relationships/hyperlink" Target="http://www.oeer.uk/" TargetMode="Externa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hyperlink" Target="mailto:lisa.mcauliffe@sosrep.gov.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oeer.uk/oreef" TargetMode="External"/><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eams.microsoft.com/l/meetup-join/19%3ameeting_ZTdhNTEzYTgtMGRiNy00MWNmLTg3OWYtY2Q3NDEyYmY1OTM2%40thread.v2/0?context=%7b%22Tid%22%3a%223fd408b5-82e6-4dc0-a36c-6e2aa815db3e%22%2c%22Oid%22%3a%22fd0d0f46-80c9-4860-9870-e02018096b12%22%7d"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oeuk.org.uk/" TargetMode="Externa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hyperlink" Target="https://xceco.co.uk/"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62F7-49BA-44A7-BBEE-20883C445D27}"/>
              </a:ext>
            </a:extLst>
          </p:cNvPr>
          <p:cNvSpPr>
            <a:spLocks noGrp="1"/>
          </p:cNvSpPr>
          <p:nvPr>
            <p:ph type="ctrTitle"/>
          </p:nvPr>
        </p:nvSpPr>
        <p:spPr>
          <a:xfrm>
            <a:off x="361950" y="3272125"/>
            <a:ext cx="7659420" cy="1566246"/>
          </a:xfrm>
        </p:spPr>
        <p:txBody>
          <a:bodyPr/>
          <a:lstStyle/>
          <a:p>
            <a:r>
              <a:rPr lang="en-GB" dirty="0"/>
              <a:t>TRIREX UK</a:t>
            </a:r>
            <a:br>
              <a:rPr lang="en-GB" dirty="0"/>
            </a:br>
            <a:r>
              <a:rPr lang="en-GB" dirty="0">
                <a:solidFill>
                  <a:schemeClr val="bg1"/>
                </a:solidFill>
              </a:rPr>
              <a:t>Exercise Blyth overview</a:t>
            </a:r>
            <a:endParaRPr lang="en-US" dirty="0">
              <a:solidFill>
                <a:schemeClr val="bg1"/>
              </a:solidFill>
            </a:endParaRPr>
          </a:p>
        </p:txBody>
      </p:sp>
      <p:pic>
        <p:nvPicPr>
          <p:cNvPr id="5" name="Picture 4">
            <a:extLst>
              <a:ext uri="{FF2B5EF4-FFF2-40B4-BE49-F238E27FC236}">
                <a16:creationId xmlns:a16="http://schemas.microsoft.com/office/drawing/2014/main" id="{2AAC7B23-576A-4395-87A1-D3A9FCEEE1F4}"/>
              </a:ext>
            </a:extLst>
          </p:cNvPr>
          <p:cNvPicPr/>
          <p:nvPr/>
        </p:nvPicPr>
        <p:blipFill>
          <a:blip r:embed="rId2"/>
          <a:srcRect/>
          <a:stretch/>
        </p:blipFill>
        <p:spPr>
          <a:xfrm>
            <a:off x="10209079" y="1270736"/>
            <a:ext cx="1904088" cy="2332699"/>
          </a:xfrm>
          <a:prstGeom prst="rect">
            <a:avLst/>
          </a:prstGeom>
        </p:spPr>
      </p:pic>
      <p:pic>
        <p:nvPicPr>
          <p:cNvPr id="4" name="Picture 3" descr="A logo with blue and green letters&#10;&#10;Description automatically generated">
            <a:extLst>
              <a:ext uri="{FF2B5EF4-FFF2-40B4-BE49-F238E27FC236}">
                <a16:creationId xmlns:a16="http://schemas.microsoft.com/office/drawing/2014/main" id="{C01692DF-1209-4D2C-1467-FADD4888609E}"/>
              </a:ext>
            </a:extLst>
          </p:cNvPr>
          <p:cNvPicPr>
            <a:picLocks noChangeAspect="1"/>
          </p:cNvPicPr>
          <p:nvPr/>
        </p:nvPicPr>
        <p:blipFill>
          <a:blip r:embed="rId3"/>
          <a:stretch>
            <a:fillRect/>
          </a:stretch>
        </p:blipFill>
        <p:spPr>
          <a:xfrm>
            <a:off x="2494905" y="395461"/>
            <a:ext cx="1904089" cy="629036"/>
          </a:xfrm>
          <a:prstGeom prst="rect">
            <a:avLst/>
          </a:prstGeom>
        </p:spPr>
      </p:pic>
    </p:spTree>
    <p:extLst>
      <p:ext uri="{BB962C8B-B14F-4D97-AF65-F5344CB8AC3E}">
        <p14:creationId xmlns:p14="http://schemas.microsoft.com/office/powerpoint/2010/main" val="2767691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268BC-5D80-5373-6A82-8A5713B78A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A09F58-A641-CF6C-C701-233AB7C23913}"/>
              </a:ext>
            </a:extLst>
          </p:cNvPr>
          <p:cNvSpPr>
            <a:spLocks noGrp="1"/>
          </p:cNvSpPr>
          <p:nvPr>
            <p:ph type="title"/>
          </p:nvPr>
        </p:nvSpPr>
        <p:spPr>
          <a:xfrm>
            <a:off x="2988609" y="375600"/>
            <a:ext cx="7512242" cy="434975"/>
          </a:xfrm>
        </p:spPr>
        <p:txBody>
          <a:bodyPr/>
          <a:lstStyle/>
          <a:p>
            <a:pPr algn="ctr"/>
            <a:r>
              <a:rPr lang="en-GB" dirty="0"/>
              <a:t>Additional information and contact</a:t>
            </a:r>
            <a:endParaRPr lang="en-US" dirty="0"/>
          </a:p>
        </p:txBody>
      </p:sp>
      <p:sp>
        <p:nvSpPr>
          <p:cNvPr id="5" name="Text Placeholder 4">
            <a:extLst>
              <a:ext uri="{FF2B5EF4-FFF2-40B4-BE49-F238E27FC236}">
                <a16:creationId xmlns:a16="http://schemas.microsoft.com/office/drawing/2014/main" id="{2326BEB1-F107-72EB-7DDD-168648AB3CBB}"/>
              </a:ext>
            </a:extLst>
          </p:cNvPr>
          <p:cNvSpPr>
            <a:spLocks noGrp="1"/>
          </p:cNvSpPr>
          <p:nvPr>
            <p:ph type="body" sz="quarter" idx="11"/>
          </p:nvPr>
        </p:nvSpPr>
        <p:spPr>
          <a:xfrm>
            <a:off x="1566188" y="2014792"/>
            <a:ext cx="9059624" cy="2828415"/>
          </a:xfrm>
        </p:spPr>
        <p:txBody>
          <a:bodyPr/>
          <a:lstStyle/>
          <a:p>
            <a:r>
              <a:rPr lang="en-GB" sz="2000" dirty="0"/>
              <a:t>The OEER website will be updated with relevant pertinent information. </a:t>
            </a:r>
            <a:r>
              <a:rPr lang="en-GB" sz="2000" dirty="0">
                <a:hlinkClick r:id="rId2"/>
              </a:rPr>
              <a:t>www.oeer.uk</a:t>
            </a:r>
            <a:r>
              <a:rPr lang="en-GB" sz="2000" dirty="0"/>
              <a:t> </a:t>
            </a:r>
          </a:p>
          <a:p>
            <a:br>
              <a:rPr lang="en-GB" sz="2000" dirty="0"/>
            </a:br>
            <a:r>
              <a:rPr lang="en-GB" sz="2000" dirty="0"/>
              <a:t>However, should you require additional detail or wish to be further involved, please use the contacts below as required.</a:t>
            </a:r>
          </a:p>
          <a:p>
            <a:endParaRPr lang="en-GB" sz="2000" dirty="0"/>
          </a:p>
          <a:p>
            <a:r>
              <a:rPr lang="en-GB" sz="2000" dirty="0"/>
              <a:t>Exercise Director: Pete Lowson, </a:t>
            </a:r>
            <a:r>
              <a:rPr lang="en-GB" sz="2000" dirty="0">
                <a:hlinkClick r:id="rId3"/>
              </a:rPr>
              <a:t>peter.lowson@mcga.gov.uk</a:t>
            </a:r>
            <a:endParaRPr lang="en-GB" sz="2000" dirty="0"/>
          </a:p>
          <a:p>
            <a:r>
              <a:rPr lang="en-GB" sz="2000" dirty="0"/>
              <a:t>Lead Evaluator: Lisa McAuliffe, </a:t>
            </a:r>
            <a:r>
              <a:rPr lang="en-GB" sz="2000" dirty="0">
                <a:hlinkClick r:id="rId4"/>
              </a:rPr>
              <a:t>lisa.mcauliffe@sosrep.gov.uk</a:t>
            </a:r>
            <a:endParaRPr lang="en-GB" sz="2000" dirty="0"/>
          </a:p>
          <a:p>
            <a:endParaRPr lang="en-GB" sz="2000" dirty="0"/>
          </a:p>
        </p:txBody>
      </p:sp>
      <p:pic>
        <p:nvPicPr>
          <p:cNvPr id="2" name="Picture 1" descr="A logo with blue and green letters&#10;&#10;Description automatically generated">
            <a:extLst>
              <a:ext uri="{FF2B5EF4-FFF2-40B4-BE49-F238E27FC236}">
                <a16:creationId xmlns:a16="http://schemas.microsoft.com/office/drawing/2014/main" id="{67EA01A9-7CE1-BBE0-C9A2-F972DF99F189}"/>
              </a:ext>
            </a:extLst>
          </p:cNvPr>
          <p:cNvPicPr>
            <a:picLocks noChangeAspect="1"/>
          </p:cNvPicPr>
          <p:nvPr/>
        </p:nvPicPr>
        <p:blipFill>
          <a:blip r:embed="rId5"/>
          <a:stretch>
            <a:fillRect/>
          </a:stretch>
        </p:blipFill>
        <p:spPr>
          <a:xfrm>
            <a:off x="218236" y="181539"/>
            <a:ext cx="1904089" cy="629036"/>
          </a:xfrm>
          <a:prstGeom prst="rect">
            <a:avLst/>
          </a:prstGeom>
        </p:spPr>
      </p:pic>
    </p:spTree>
    <p:extLst>
      <p:ext uri="{BB962C8B-B14F-4D97-AF65-F5344CB8AC3E}">
        <p14:creationId xmlns:p14="http://schemas.microsoft.com/office/powerpoint/2010/main" val="2827356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569466-14BB-4EBF-9708-A5B678591C44}"/>
              </a:ext>
            </a:extLst>
          </p:cNvPr>
          <p:cNvSpPr>
            <a:spLocks noGrp="1"/>
          </p:cNvSpPr>
          <p:nvPr>
            <p:ph type="title"/>
          </p:nvPr>
        </p:nvSpPr>
        <p:spPr>
          <a:xfrm>
            <a:off x="5145071" y="402234"/>
            <a:ext cx="1901857" cy="434975"/>
          </a:xfrm>
        </p:spPr>
        <p:txBody>
          <a:bodyPr/>
          <a:lstStyle/>
          <a:p>
            <a:r>
              <a:rPr lang="en-GB" dirty="0"/>
              <a:t>TRIREX</a:t>
            </a:r>
            <a:endParaRPr lang="en-US" dirty="0"/>
          </a:p>
        </p:txBody>
      </p:sp>
      <p:sp>
        <p:nvSpPr>
          <p:cNvPr id="5" name="Text Placeholder 4">
            <a:extLst>
              <a:ext uri="{FF2B5EF4-FFF2-40B4-BE49-F238E27FC236}">
                <a16:creationId xmlns:a16="http://schemas.microsoft.com/office/drawing/2014/main" id="{995E7394-7418-4895-98C6-B29E7BB93ADB}"/>
              </a:ext>
            </a:extLst>
          </p:cNvPr>
          <p:cNvSpPr>
            <a:spLocks noGrp="1"/>
          </p:cNvSpPr>
          <p:nvPr>
            <p:ph type="body" sz="quarter" idx="11"/>
          </p:nvPr>
        </p:nvSpPr>
        <p:spPr>
          <a:xfrm>
            <a:off x="2393961" y="2147380"/>
            <a:ext cx="7404076" cy="2563239"/>
          </a:xfrm>
        </p:spPr>
        <p:txBody>
          <a:bodyPr/>
          <a:lstStyle/>
          <a:p>
            <a:r>
              <a:rPr lang="en-GB" sz="2000" dirty="0"/>
              <a:t>No UK national exercise between 2012 and 2022</a:t>
            </a:r>
          </a:p>
          <a:p>
            <a:endParaRPr lang="en-GB" sz="2000" dirty="0"/>
          </a:p>
          <a:p>
            <a:r>
              <a:rPr lang="en-GB" sz="2000" dirty="0"/>
              <a:t>Intention for a new OREEF supported exercise every three years</a:t>
            </a:r>
          </a:p>
          <a:p>
            <a:endParaRPr lang="en-GB" sz="2000" dirty="0"/>
          </a:p>
          <a:p>
            <a:r>
              <a:rPr lang="en-GB" sz="2000" dirty="0"/>
              <a:t>Potential for other countries to replicate format in alternate years</a:t>
            </a:r>
          </a:p>
          <a:p>
            <a:endParaRPr lang="en-GB" sz="2000" dirty="0"/>
          </a:p>
          <a:p>
            <a:r>
              <a:rPr lang="en-GB" sz="2000" dirty="0"/>
              <a:t>2022 – Exercise Sancho</a:t>
            </a:r>
          </a:p>
          <a:p>
            <a:endParaRPr lang="en-GB" sz="2000" dirty="0"/>
          </a:p>
        </p:txBody>
      </p:sp>
      <p:pic>
        <p:nvPicPr>
          <p:cNvPr id="2" name="Picture 1" descr="A logo with blue and green letters&#10;&#10;Description automatically generated">
            <a:extLst>
              <a:ext uri="{FF2B5EF4-FFF2-40B4-BE49-F238E27FC236}">
                <a16:creationId xmlns:a16="http://schemas.microsoft.com/office/drawing/2014/main" id="{4BBBB273-BCF3-FAB6-BA7F-A5C349CA8036}"/>
              </a:ext>
            </a:extLst>
          </p:cNvPr>
          <p:cNvPicPr>
            <a:picLocks noChangeAspect="1"/>
          </p:cNvPicPr>
          <p:nvPr/>
        </p:nvPicPr>
        <p:blipFill>
          <a:blip r:embed="rId2"/>
          <a:stretch>
            <a:fillRect/>
          </a:stretch>
        </p:blipFill>
        <p:spPr>
          <a:xfrm>
            <a:off x="169619" y="87716"/>
            <a:ext cx="1904089" cy="629036"/>
          </a:xfrm>
          <a:prstGeom prst="rect">
            <a:avLst/>
          </a:prstGeom>
        </p:spPr>
      </p:pic>
      <p:sp>
        <p:nvSpPr>
          <p:cNvPr id="6" name="TextBox 5">
            <a:extLst>
              <a:ext uri="{FF2B5EF4-FFF2-40B4-BE49-F238E27FC236}">
                <a16:creationId xmlns:a16="http://schemas.microsoft.com/office/drawing/2014/main" id="{CC0668DB-8910-182F-9695-98F88625FF6C}"/>
              </a:ext>
            </a:extLst>
          </p:cNvPr>
          <p:cNvSpPr txBox="1"/>
          <p:nvPr/>
        </p:nvSpPr>
        <p:spPr>
          <a:xfrm>
            <a:off x="4370184" y="837209"/>
            <a:ext cx="3313471" cy="369332"/>
          </a:xfrm>
          <a:prstGeom prst="rect">
            <a:avLst/>
          </a:prstGeom>
          <a:noFill/>
        </p:spPr>
        <p:txBody>
          <a:bodyPr wrap="square">
            <a:spAutoFit/>
          </a:bodyPr>
          <a:lstStyle/>
          <a:p>
            <a:r>
              <a:rPr lang="en-GB" dirty="0"/>
              <a:t>Triennial Renewables Exercise</a:t>
            </a:r>
          </a:p>
        </p:txBody>
      </p:sp>
    </p:spTree>
    <p:extLst>
      <p:ext uri="{BB962C8B-B14F-4D97-AF65-F5344CB8AC3E}">
        <p14:creationId xmlns:p14="http://schemas.microsoft.com/office/powerpoint/2010/main" val="2439072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ver of a report&#10;&#10;Description automatically generated">
            <a:extLst>
              <a:ext uri="{FF2B5EF4-FFF2-40B4-BE49-F238E27FC236}">
                <a16:creationId xmlns:a16="http://schemas.microsoft.com/office/drawing/2014/main" id="{A9FE94BE-8C85-B408-215A-770FAB3A2E21}"/>
              </a:ext>
            </a:extLst>
          </p:cNvPr>
          <p:cNvPicPr>
            <a:picLocks noChangeAspect="1"/>
          </p:cNvPicPr>
          <p:nvPr/>
        </p:nvPicPr>
        <p:blipFill>
          <a:blip r:embed="rId2"/>
          <a:stretch>
            <a:fillRect/>
          </a:stretch>
        </p:blipFill>
        <p:spPr>
          <a:xfrm>
            <a:off x="5481472" y="419989"/>
            <a:ext cx="4735548" cy="6066740"/>
          </a:xfrm>
          <a:prstGeom prst="rect">
            <a:avLst/>
          </a:prstGeom>
          <a:ln>
            <a:noFill/>
          </a:ln>
          <a:effectLst>
            <a:outerShdw blurRad="292100" dist="139700" dir="2700000" algn="tl" rotWithShape="0">
              <a:srgbClr val="333333">
                <a:alpha val="65000"/>
              </a:srgbClr>
            </a:outerShdw>
          </a:effectLst>
        </p:spPr>
      </p:pic>
      <p:sp>
        <p:nvSpPr>
          <p:cNvPr id="7" name="Text Placeholder 4">
            <a:extLst>
              <a:ext uri="{FF2B5EF4-FFF2-40B4-BE49-F238E27FC236}">
                <a16:creationId xmlns:a16="http://schemas.microsoft.com/office/drawing/2014/main" id="{EB72E1F6-2C90-2016-B2A4-4EF496562865}"/>
              </a:ext>
            </a:extLst>
          </p:cNvPr>
          <p:cNvSpPr>
            <a:spLocks noGrp="1"/>
          </p:cNvSpPr>
          <p:nvPr>
            <p:ph type="body" sz="quarter" idx="11"/>
          </p:nvPr>
        </p:nvSpPr>
        <p:spPr>
          <a:xfrm>
            <a:off x="670800" y="1939463"/>
            <a:ext cx="4404049" cy="2979073"/>
          </a:xfrm>
        </p:spPr>
        <p:txBody>
          <a:bodyPr/>
          <a:lstStyle/>
          <a:p>
            <a:r>
              <a:rPr lang="en-GB" sz="2000" dirty="0"/>
              <a:t>17 Recommendations </a:t>
            </a:r>
          </a:p>
          <a:p>
            <a:endParaRPr lang="en-GB" sz="2000" dirty="0"/>
          </a:p>
          <a:p>
            <a:r>
              <a:rPr lang="en-GB" sz="2000" dirty="0"/>
              <a:t>44 Observations</a:t>
            </a:r>
          </a:p>
          <a:p>
            <a:endParaRPr lang="en-GB" sz="2000" dirty="0"/>
          </a:p>
          <a:p>
            <a:r>
              <a:rPr lang="en-GB" sz="2000" dirty="0"/>
              <a:t>20 Good practice</a:t>
            </a:r>
          </a:p>
          <a:p>
            <a:endParaRPr lang="en-GB" sz="2000" dirty="0"/>
          </a:p>
          <a:p>
            <a:r>
              <a:rPr lang="en-GB" sz="2000" dirty="0"/>
              <a:t>Report and video available on OEER website at </a:t>
            </a:r>
            <a:r>
              <a:rPr lang="en-GB" sz="2000" dirty="0">
                <a:hlinkClick r:id="rId3"/>
              </a:rPr>
              <a:t>www.oeer.uk/oreef</a:t>
            </a:r>
            <a:endParaRPr lang="en-GB" sz="2000" dirty="0"/>
          </a:p>
          <a:p>
            <a:endParaRPr lang="en-GB" sz="2000" dirty="0"/>
          </a:p>
        </p:txBody>
      </p:sp>
      <p:pic>
        <p:nvPicPr>
          <p:cNvPr id="8" name="Picture 7" descr="A logo with blue and green letters&#10;&#10;Description automatically generated">
            <a:extLst>
              <a:ext uri="{FF2B5EF4-FFF2-40B4-BE49-F238E27FC236}">
                <a16:creationId xmlns:a16="http://schemas.microsoft.com/office/drawing/2014/main" id="{4D82882F-3685-79A3-663A-01458F9B52B8}"/>
              </a:ext>
            </a:extLst>
          </p:cNvPr>
          <p:cNvPicPr>
            <a:picLocks noChangeAspect="1"/>
          </p:cNvPicPr>
          <p:nvPr/>
        </p:nvPicPr>
        <p:blipFill>
          <a:blip r:embed="rId4"/>
          <a:stretch>
            <a:fillRect/>
          </a:stretch>
        </p:blipFill>
        <p:spPr>
          <a:xfrm>
            <a:off x="199575" y="117524"/>
            <a:ext cx="1904089" cy="629036"/>
          </a:xfrm>
          <a:prstGeom prst="rect">
            <a:avLst/>
          </a:prstGeom>
        </p:spPr>
      </p:pic>
    </p:spTree>
    <p:extLst>
      <p:ext uri="{BB962C8B-B14F-4D97-AF65-F5344CB8AC3E}">
        <p14:creationId xmlns:p14="http://schemas.microsoft.com/office/powerpoint/2010/main" val="3676696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569466-14BB-4EBF-9708-A5B678591C44}"/>
              </a:ext>
            </a:extLst>
          </p:cNvPr>
          <p:cNvSpPr>
            <a:spLocks noGrp="1"/>
          </p:cNvSpPr>
          <p:nvPr>
            <p:ph type="title"/>
          </p:nvPr>
        </p:nvSpPr>
        <p:spPr>
          <a:xfrm>
            <a:off x="4306132" y="393356"/>
            <a:ext cx="3579736" cy="434975"/>
          </a:xfrm>
        </p:spPr>
        <p:txBody>
          <a:bodyPr/>
          <a:lstStyle/>
          <a:p>
            <a:r>
              <a:rPr lang="en-GB" dirty="0"/>
              <a:t>Exercise Blyth</a:t>
            </a:r>
            <a:endParaRPr lang="en-US" dirty="0"/>
          </a:p>
        </p:txBody>
      </p:sp>
      <p:sp>
        <p:nvSpPr>
          <p:cNvPr id="5" name="Text Placeholder 4">
            <a:extLst>
              <a:ext uri="{FF2B5EF4-FFF2-40B4-BE49-F238E27FC236}">
                <a16:creationId xmlns:a16="http://schemas.microsoft.com/office/drawing/2014/main" id="{995E7394-7418-4895-98C6-B29E7BB93ADB}"/>
              </a:ext>
            </a:extLst>
          </p:cNvPr>
          <p:cNvSpPr>
            <a:spLocks noGrp="1"/>
          </p:cNvSpPr>
          <p:nvPr>
            <p:ph type="body" sz="quarter" idx="11"/>
          </p:nvPr>
        </p:nvSpPr>
        <p:spPr>
          <a:xfrm>
            <a:off x="1566188" y="1702476"/>
            <a:ext cx="9059624" cy="3453048"/>
          </a:xfrm>
        </p:spPr>
        <p:txBody>
          <a:bodyPr/>
          <a:lstStyle/>
          <a:p>
            <a:r>
              <a:rPr lang="en-GB" sz="2000" dirty="0"/>
              <a:t>Aim: </a:t>
            </a:r>
            <a:r>
              <a:rPr lang="en-US" sz="2000" i="1" dirty="0"/>
              <a:t>“To test industry and the emergency service's emergency arrangements and procedures in response to a significant offshore renewables emergency”</a:t>
            </a:r>
            <a:endParaRPr lang="en-GB" sz="2000" i="1" dirty="0"/>
          </a:p>
          <a:p>
            <a:endParaRPr lang="en-GB" sz="2000" dirty="0"/>
          </a:p>
          <a:p>
            <a:r>
              <a:rPr lang="en-GB" sz="2000" dirty="0"/>
              <a:t>17/18 June 2025</a:t>
            </a:r>
          </a:p>
          <a:p>
            <a:endParaRPr lang="en-GB" sz="2000" dirty="0"/>
          </a:p>
          <a:p>
            <a:r>
              <a:rPr lang="en-GB" sz="2000" dirty="0"/>
              <a:t>Live-play exercise at Moray East Windfarm</a:t>
            </a:r>
          </a:p>
          <a:p>
            <a:endParaRPr lang="en-GB" sz="2000" dirty="0"/>
          </a:p>
          <a:p>
            <a:r>
              <a:rPr lang="en-GB" sz="2000" dirty="0"/>
              <a:t>Additional tabletop to be held in April. Exercise Albert will test elements of the full exercise and involve additional participants. </a:t>
            </a:r>
          </a:p>
        </p:txBody>
      </p:sp>
      <p:pic>
        <p:nvPicPr>
          <p:cNvPr id="2" name="Picture 1" descr="A logo with blue and green letters&#10;&#10;Description automatically generated">
            <a:extLst>
              <a:ext uri="{FF2B5EF4-FFF2-40B4-BE49-F238E27FC236}">
                <a16:creationId xmlns:a16="http://schemas.microsoft.com/office/drawing/2014/main" id="{6030E653-19FA-A001-284A-40E65253830D}"/>
              </a:ext>
            </a:extLst>
          </p:cNvPr>
          <p:cNvPicPr>
            <a:picLocks noChangeAspect="1"/>
          </p:cNvPicPr>
          <p:nvPr/>
        </p:nvPicPr>
        <p:blipFill>
          <a:blip r:embed="rId2"/>
          <a:stretch>
            <a:fillRect/>
          </a:stretch>
        </p:blipFill>
        <p:spPr>
          <a:xfrm>
            <a:off x="218235" y="165714"/>
            <a:ext cx="1904089" cy="629036"/>
          </a:xfrm>
          <a:prstGeom prst="rect">
            <a:avLst/>
          </a:prstGeom>
        </p:spPr>
      </p:pic>
    </p:spTree>
    <p:extLst>
      <p:ext uri="{BB962C8B-B14F-4D97-AF65-F5344CB8AC3E}">
        <p14:creationId xmlns:p14="http://schemas.microsoft.com/office/powerpoint/2010/main" val="356460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569466-14BB-4EBF-9708-A5B678591C44}"/>
              </a:ext>
            </a:extLst>
          </p:cNvPr>
          <p:cNvSpPr>
            <a:spLocks noGrp="1"/>
          </p:cNvSpPr>
          <p:nvPr>
            <p:ph type="title"/>
          </p:nvPr>
        </p:nvSpPr>
        <p:spPr>
          <a:xfrm>
            <a:off x="4306132" y="375600"/>
            <a:ext cx="3579736" cy="434975"/>
          </a:xfrm>
        </p:spPr>
        <p:txBody>
          <a:bodyPr/>
          <a:lstStyle/>
          <a:p>
            <a:pPr algn="ctr"/>
            <a:r>
              <a:rPr lang="en-GB" dirty="0"/>
              <a:t>Participants</a:t>
            </a:r>
            <a:endParaRPr lang="en-US" dirty="0"/>
          </a:p>
        </p:txBody>
      </p:sp>
      <p:sp>
        <p:nvSpPr>
          <p:cNvPr id="5" name="Text Placeholder 4">
            <a:extLst>
              <a:ext uri="{FF2B5EF4-FFF2-40B4-BE49-F238E27FC236}">
                <a16:creationId xmlns:a16="http://schemas.microsoft.com/office/drawing/2014/main" id="{995E7394-7418-4895-98C6-B29E7BB93ADB}"/>
              </a:ext>
            </a:extLst>
          </p:cNvPr>
          <p:cNvSpPr>
            <a:spLocks noGrp="1"/>
          </p:cNvSpPr>
          <p:nvPr>
            <p:ph type="body" sz="quarter" idx="11"/>
          </p:nvPr>
        </p:nvSpPr>
        <p:spPr>
          <a:xfrm>
            <a:off x="1566188" y="1459147"/>
            <a:ext cx="9059624" cy="3939705"/>
          </a:xfrm>
        </p:spPr>
        <p:txBody>
          <a:bodyPr/>
          <a:lstStyle/>
          <a:p>
            <a:r>
              <a:rPr lang="en-GB" sz="2000" dirty="0"/>
              <a:t>Multi-agency exercise involving regulators, emergency services, search and rescue resources, industry and Government departments.</a:t>
            </a:r>
          </a:p>
          <a:p>
            <a:endParaRPr lang="en-GB" sz="2000" dirty="0"/>
          </a:p>
          <a:p>
            <a:r>
              <a:rPr lang="en-GB" sz="2000" dirty="0"/>
              <a:t>Collaboration between a variety of organisations </a:t>
            </a:r>
          </a:p>
          <a:p>
            <a:endParaRPr lang="en-GB" sz="2000" dirty="0"/>
          </a:p>
          <a:p>
            <a:r>
              <a:rPr lang="en-GB" sz="2000" dirty="0"/>
              <a:t>Weather allowing, full offshore participation including industry vessels and UK SAR resources.</a:t>
            </a:r>
          </a:p>
          <a:p>
            <a:endParaRPr lang="en-GB" sz="2000" dirty="0"/>
          </a:p>
          <a:p>
            <a:r>
              <a:rPr lang="en-GB" sz="2000" dirty="0"/>
              <a:t>Onshore emergency and crisis management, including media response</a:t>
            </a:r>
          </a:p>
        </p:txBody>
      </p:sp>
      <p:pic>
        <p:nvPicPr>
          <p:cNvPr id="2" name="Picture 1" descr="A logo with blue and green letters&#10;&#10;Description automatically generated">
            <a:extLst>
              <a:ext uri="{FF2B5EF4-FFF2-40B4-BE49-F238E27FC236}">
                <a16:creationId xmlns:a16="http://schemas.microsoft.com/office/drawing/2014/main" id="{A91E7BC5-4BEE-B78A-7B44-3E7EF7F22694}"/>
              </a:ext>
            </a:extLst>
          </p:cNvPr>
          <p:cNvPicPr>
            <a:picLocks noChangeAspect="1"/>
          </p:cNvPicPr>
          <p:nvPr/>
        </p:nvPicPr>
        <p:blipFill>
          <a:blip r:embed="rId2"/>
          <a:stretch>
            <a:fillRect/>
          </a:stretch>
        </p:blipFill>
        <p:spPr>
          <a:xfrm>
            <a:off x="218236" y="181539"/>
            <a:ext cx="1904089" cy="629036"/>
          </a:xfrm>
          <a:prstGeom prst="rect">
            <a:avLst/>
          </a:prstGeom>
        </p:spPr>
      </p:pic>
    </p:spTree>
    <p:extLst>
      <p:ext uri="{BB962C8B-B14F-4D97-AF65-F5344CB8AC3E}">
        <p14:creationId xmlns:p14="http://schemas.microsoft.com/office/powerpoint/2010/main" val="3308397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A64AC-F33C-00D9-14F6-DDBFF684FE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C3D329-4290-2216-1887-0984305CF95C}"/>
              </a:ext>
            </a:extLst>
          </p:cNvPr>
          <p:cNvSpPr>
            <a:spLocks noGrp="1"/>
          </p:cNvSpPr>
          <p:nvPr>
            <p:ph type="title"/>
          </p:nvPr>
        </p:nvSpPr>
        <p:spPr>
          <a:xfrm>
            <a:off x="4306132" y="375600"/>
            <a:ext cx="3579736" cy="434975"/>
          </a:xfrm>
        </p:spPr>
        <p:txBody>
          <a:bodyPr/>
          <a:lstStyle/>
          <a:p>
            <a:pPr algn="ctr"/>
            <a:r>
              <a:rPr lang="en-GB" dirty="0"/>
              <a:t>Observers</a:t>
            </a:r>
            <a:endParaRPr lang="en-US" dirty="0"/>
          </a:p>
        </p:txBody>
      </p:sp>
      <p:sp>
        <p:nvSpPr>
          <p:cNvPr id="5" name="Text Placeholder 4">
            <a:extLst>
              <a:ext uri="{FF2B5EF4-FFF2-40B4-BE49-F238E27FC236}">
                <a16:creationId xmlns:a16="http://schemas.microsoft.com/office/drawing/2014/main" id="{D301C18A-22E8-1CB2-E58C-BE47180C46AF}"/>
              </a:ext>
            </a:extLst>
          </p:cNvPr>
          <p:cNvSpPr>
            <a:spLocks noGrp="1"/>
          </p:cNvSpPr>
          <p:nvPr>
            <p:ph type="body" sz="quarter" idx="11"/>
          </p:nvPr>
        </p:nvSpPr>
        <p:spPr>
          <a:xfrm>
            <a:off x="1566188" y="1551561"/>
            <a:ext cx="9059624" cy="3939705"/>
          </a:xfrm>
        </p:spPr>
        <p:txBody>
          <a:bodyPr/>
          <a:lstStyle/>
          <a:p>
            <a:r>
              <a:rPr lang="en-GB" sz="2000" dirty="0"/>
              <a:t>Due to multiple locations, physical observer opportunities will be very limited.</a:t>
            </a:r>
          </a:p>
          <a:p>
            <a:endParaRPr lang="en-GB" sz="2000" dirty="0"/>
          </a:p>
          <a:p>
            <a:r>
              <a:rPr lang="en-GB" sz="2000" dirty="0"/>
              <a:t>However, an MS Teams call will be available from 1000 BST (0900 UTC) </a:t>
            </a:r>
          </a:p>
          <a:p>
            <a:endParaRPr lang="en-GB" sz="2000" dirty="0">
              <a:highlight>
                <a:srgbClr val="FFFF00"/>
              </a:highlight>
            </a:endParaRPr>
          </a:p>
          <a:p>
            <a:r>
              <a:rPr lang="en-GB" sz="2000" dirty="0"/>
              <a:t>This call will provide an overview of current activities from a variety of locations, all signal reception and workload allowing.</a:t>
            </a:r>
          </a:p>
          <a:p>
            <a:endParaRPr lang="en-GB" sz="2000" dirty="0"/>
          </a:p>
          <a:p>
            <a:r>
              <a:rPr lang="en-GB" sz="2000" dirty="0"/>
              <a:t>More details contained separately on the OEER website</a:t>
            </a:r>
          </a:p>
          <a:p>
            <a:endParaRPr lang="en-GB" sz="2000" dirty="0"/>
          </a:p>
          <a:p>
            <a:r>
              <a:rPr lang="en-GB" sz="2000" b="1" u="sng" dirty="0">
                <a:solidFill>
                  <a:srgbClr val="5B5FC7"/>
                </a:solidFill>
                <a:effectLst/>
                <a:latin typeface="Segoe UI" panose="020B0502040204020203" pitchFamily="34" charset="0"/>
                <a:ea typeface="Aptos" panose="020B0004020202020204" pitchFamily="34" charset="0"/>
                <a:hlinkClick r:id="rId2" tooltip="Meeting join link"/>
              </a:rPr>
              <a:t>Join the meeting here</a:t>
            </a:r>
            <a:endParaRPr lang="en-GB" sz="2000" dirty="0">
              <a:highlight>
                <a:srgbClr val="FFFF00"/>
              </a:highlight>
            </a:endParaRPr>
          </a:p>
        </p:txBody>
      </p:sp>
      <p:pic>
        <p:nvPicPr>
          <p:cNvPr id="2" name="Picture 1" descr="A logo with blue and green letters&#10;&#10;Description automatically generated">
            <a:extLst>
              <a:ext uri="{FF2B5EF4-FFF2-40B4-BE49-F238E27FC236}">
                <a16:creationId xmlns:a16="http://schemas.microsoft.com/office/drawing/2014/main" id="{248EE1AA-A097-0465-62C7-9A6DC1C297CD}"/>
              </a:ext>
            </a:extLst>
          </p:cNvPr>
          <p:cNvPicPr>
            <a:picLocks noChangeAspect="1"/>
          </p:cNvPicPr>
          <p:nvPr/>
        </p:nvPicPr>
        <p:blipFill>
          <a:blip r:embed="rId3"/>
          <a:stretch>
            <a:fillRect/>
          </a:stretch>
        </p:blipFill>
        <p:spPr>
          <a:xfrm>
            <a:off x="218236" y="181539"/>
            <a:ext cx="1904089" cy="629036"/>
          </a:xfrm>
          <a:prstGeom prst="rect">
            <a:avLst/>
          </a:prstGeom>
        </p:spPr>
      </p:pic>
    </p:spTree>
    <p:extLst>
      <p:ext uri="{BB962C8B-B14F-4D97-AF65-F5344CB8AC3E}">
        <p14:creationId xmlns:p14="http://schemas.microsoft.com/office/powerpoint/2010/main" val="94059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5FBF1-1DC0-D84F-EE63-1FAF368F28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2C1BD6-A0BD-3F8D-42EC-A490B0AF3685}"/>
              </a:ext>
            </a:extLst>
          </p:cNvPr>
          <p:cNvSpPr>
            <a:spLocks noGrp="1"/>
          </p:cNvSpPr>
          <p:nvPr>
            <p:ph type="title"/>
          </p:nvPr>
        </p:nvSpPr>
        <p:spPr>
          <a:xfrm>
            <a:off x="4306132" y="375600"/>
            <a:ext cx="3579736" cy="434975"/>
          </a:xfrm>
        </p:spPr>
        <p:txBody>
          <a:bodyPr/>
          <a:lstStyle/>
          <a:p>
            <a:pPr algn="ctr"/>
            <a:r>
              <a:rPr lang="en-GB" dirty="0"/>
              <a:t>Evaluation</a:t>
            </a:r>
            <a:endParaRPr lang="en-US" dirty="0"/>
          </a:p>
        </p:txBody>
      </p:sp>
      <p:sp>
        <p:nvSpPr>
          <p:cNvPr id="5" name="Text Placeholder 4">
            <a:extLst>
              <a:ext uri="{FF2B5EF4-FFF2-40B4-BE49-F238E27FC236}">
                <a16:creationId xmlns:a16="http://schemas.microsoft.com/office/drawing/2014/main" id="{F925C454-7D3E-4987-0DDD-3575BE73BF76}"/>
              </a:ext>
            </a:extLst>
          </p:cNvPr>
          <p:cNvSpPr>
            <a:spLocks noGrp="1"/>
          </p:cNvSpPr>
          <p:nvPr>
            <p:ph type="body" sz="quarter" idx="11"/>
          </p:nvPr>
        </p:nvSpPr>
        <p:spPr>
          <a:xfrm>
            <a:off x="1566188" y="1459147"/>
            <a:ext cx="9059624" cy="3939705"/>
          </a:xfrm>
        </p:spPr>
        <p:txBody>
          <a:bodyPr/>
          <a:lstStyle/>
          <a:p>
            <a:r>
              <a:rPr lang="en-GB" sz="2000" dirty="0"/>
              <a:t>As with Exercise Sancho, Blyth will be subject to a formal evaluation.</a:t>
            </a:r>
            <a:endParaRPr lang="en-GB" sz="2000" dirty="0">
              <a:highlight>
                <a:srgbClr val="FFFF00"/>
              </a:highlight>
            </a:endParaRPr>
          </a:p>
          <a:p>
            <a:endParaRPr lang="en-GB" sz="2000" dirty="0">
              <a:highlight>
                <a:srgbClr val="FFFF00"/>
              </a:highlight>
            </a:endParaRPr>
          </a:p>
          <a:p>
            <a:r>
              <a:rPr lang="en-GB" sz="2000" dirty="0"/>
              <a:t>The lead evaluator has established an evaluation team for key organisations and teams responding.</a:t>
            </a:r>
          </a:p>
          <a:p>
            <a:endParaRPr lang="en-GB" sz="2000" dirty="0"/>
          </a:p>
          <a:p>
            <a:r>
              <a:rPr lang="en-GB" sz="2000" dirty="0"/>
              <a:t>This, along with an online feedback form for all participants and observers, will be captured within the exercise report, identifying industry learning and recommendations which will be shared internationally.</a:t>
            </a:r>
          </a:p>
          <a:p>
            <a:endParaRPr lang="en-GB" sz="2000" dirty="0"/>
          </a:p>
          <a:p>
            <a:r>
              <a:rPr lang="en-GB" sz="2000" dirty="0"/>
              <a:t>The report will be available on the OEER website in September.</a:t>
            </a:r>
          </a:p>
        </p:txBody>
      </p:sp>
      <p:pic>
        <p:nvPicPr>
          <p:cNvPr id="2" name="Picture 1" descr="A logo with blue and green letters&#10;&#10;Description automatically generated">
            <a:extLst>
              <a:ext uri="{FF2B5EF4-FFF2-40B4-BE49-F238E27FC236}">
                <a16:creationId xmlns:a16="http://schemas.microsoft.com/office/drawing/2014/main" id="{E6F8A8A8-CD05-8595-4E51-B3C656696196}"/>
              </a:ext>
            </a:extLst>
          </p:cNvPr>
          <p:cNvPicPr>
            <a:picLocks noChangeAspect="1"/>
          </p:cNvPicPr>
          <p:nvPr/>
        </p:nvPicPr>
        <p:blipFill>
          <a:blip r:embed="rId2"/>
          <a:stretch>
            <a:fillRect/>
          </a:stretch>
        </p:blipFill>
        <p:spPr>
          <a:xfrm>
            <a:off x="218236" y="181539"/>
            <a:ext cx="1904089" cy="629036"/>
          </a:xfrm>
          <a:prstGeom prst="rect">
            <a:avLst/>
          </a:prstGeom>
        </p:spPr>
      </p:pic>
    </p:spTree>
    <p:extLst>
      <p:ext uri="{BB962C8B-B14F-4D97-AF65-F5344CB8AC3E}">
        <p14:creationId xmlns:p14="http://schemas.microsoft.com/office/powerpoint/2010/main" val="8186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83D24-8E96-1EF2-2E26-98EDF9D69A2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FC3E04-7572-BC4F-9897-CEA4706966CE}"/>
              </a:ext>
            </a:extLst>
          </p:cNvPr>
          <p:cNvSpPr>
            <a:spLocks noGrp="1"/>
          </p:cNvSpPr>
          <p:nvPr>
            <p:ph type="title"/>
          </p:nvPr>
        </p:nvSpPr>
        <p:spPr>
          <a:xfrm>
            <a:off x="4306132" y="375600"/>
            <a:ext cx="3579736" cy="434975"/>
          </a:xfrm>
        </p:spPr>
        <p:txBody>
          <a:bodyPr/>
          <a:lstStyle/>
          <a:p>
            <a:pPr algn="ctr"/>
            <a:r>
              <a:rPr lang="en-GB" dirty="0"/>
              <a:t>Video</a:t>
            </a:r>
            <a:endParaRPr lang="en-US" dirty="0"/>
          </a:p>
        </p:txBody>
      </p:sp>
      <p:sp>
        <p:nvSpPr>
          <p:cNvPr id="5" name="Text Placeholder 4">
            <a:extLst>
              <a:ext uri="{FF2B5EF4-FFF2-40B4-BE49-F238E27FC236}">
                <a16:creationId xmlns:a16="http://schemas.microsoft.com/office/drawing/2014/main" id="{35E781BD-B299-29AB-3975-C8214AF5728F}"/>
              </a:ext>
            </a:extLst>
          </p:cNvPr>
          <p:cNvSpPr>
            <a:spLocks noGrp="1"/>
          </p:cNvSpPr>
          <p:nvPr>
            <p:ph type="body" sz="quarter" idx="11"/>
          </p:nvPr>
        </p:nvSpPr>
        <p:spPr>
          <a:xfrm>
            <a:off x="1566188" y="1459147"/>
            <a:ext cx="9059624" cy="3939705"/>
          </a:xfrm>
        </p:spPr>
        <p:txBody>
          <a:bodyPr/>
          <a:lstStyle/>
          <a:p>
            <a:r>
              <a:rPr lang="en-GB" sz="2000" dirty="0"/>
              <a:t>The exercise will be recorded at various onshore and offshore locations and a summary video produced.</a:t>
            </a:r>
          </a:p>
          <a:p>
            <a:br>
              <a:rPr lang="en-GB" sz="2000" dirty="0"/>
            </a:br>
            <a:r>
              <a:rPr lang="en-GB" sz="2000" dirty="0"/>
              <a:t>This will be released via a live premier on YouTube and it is hoped to include a Q&amp;A session.</a:t>
            </a:r>
          </a:p>
          <a:p>
            <a:endParaRPr lang="en-GB" sz="2000" dirty="0"/>
          </a:p>
          <a:p>
            <a:r>
              <a:rPr lang="en-GB" sz="2000" dirty="0"/>
              <a:t>The video will then be available for use and linked from the OEER website.</a:t>
            </a:r>
          </a:p>
          <a:p>
            <a:endParaRPr lang="en-GB" sz="2000" dirty="0"/>
          </a:p>
          <a:p>
            <a:r>
              <a:rPr lang="en-GB" sz="2000" dirty="0"/>
              <a:t>The exercise team and OREEF wish to thank Offshore Energies UK for their generous sponsorship for the exercise video.</a:t>
            </a:r>
          </a:p>
        </p:txBody>
      </p:sp>
      <p:pic>
        <p:nvPicPr>
          <p:cNvPr id="2" name="Picture 1" descr="A logo with blue and green letters&#10;&#10;Description automatically generated">
            <a:extLst>
              <a:ext uri="{FF2B5EF4-FFF2-40B4-BE49-F238E27FC236}">
                <a16:creationId xmlns:a16="http://schemas.microsoft.com/office/drawing/2014/main" id="{3DA1D157-0C03-B710-8664-A54E044576D0}"/>
              </a:ext>
            </a:extLst>
          </p:cNvPr>
          <p:cNvPicPr>
            <a:picLocks noChangeAspect="1"/>
          </p:cNvPicPr>
          <p:nvPr/>
        </p:nvPicPr>
        <p:blipFill>
          <a:blip r:embed="rId2"/>
          <a:stretch>
            <a:fillRect/>
          </a:stretch>
        </p:blipFill>
        <p:spPr>
          <a:xfrm>
            <a:off x="218236" y="181539"/>
            <a:ext cx="1904089" cy="629036"/>
          </a:xfrm>
          <a:prstGeom prst="rect">
            <a:avLst/>
          </a:prstGeom>
        </p:spPr>
      </p:pic>
    </p:spTree>
    <p:extLst>
      <p:ext uri="{BB962C8B-B14F-4D97-AF65-F5344CB8AC3E}">
        <p14:creationId xmlns:p14="http://schemas.microsoft.com/office/powerpoint/2010/main" val="146996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5DFCD-F55A-D015-644A-A0A971F8CC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B6DD08-2979-E5CF-85BA-78AB34D928DA}"/>
              </a:ext>
            </a:extLst>
          </p:cNvPr>
          <p:cNvSpPr>
            <a:spLocks noGrp="1"/>
          </p:cNvSpPr>
          <p:nvPr>
            <p:ph type="title"/>
          </p:nvPr>
        </p:nvSpPr>
        <p:spPr>
          <a:xfrm>
            <a:off x="4306132" y="375600"/>
            <a:ext cx="3579736" cy="434975"/>
          </a:xfrm>
        </p:spPr>
        <p:txBody>
          <a:bodyPr/>
          <a:lstStyle/>
          <a:p>
            <a:pPr algn="ctr"/>
            <a:r>
              <a:rPr lang="en-GB" dirty="0"/>
              <a:t>Sponsorship and support</a:t>
            </a:r>
            <a:endParaRPr lang="en-US" dirty="0"/>
          </a:p>
        </p:txBody>
      </p:sp>
      <p:sp>
        <p:nvSpPr>
          <p:cNvPr id="5" name="Text Placeholder 4">
            <a:extLst>
              <a:ext uri="{FF2B5EF4-FFF2-40B4-BE49-F238E27FC236}">
                <a16:creationId xmlns:a16="http://schemas.microsoft.com/office/drawing/2014/main" id="{DA1C3CE3-0D23-8971-05EC-0E053084145C}"/>
              </a:ext>
            </a:extLst>
          </p:cNvPr>
          <p:cNvSpPr>
            <a:spLocks noGrp="1"/>
          </p:cNvSpPr>
          <p:nvPr>
            <p:ph type="body" sz="quarter" idx="11"/>
          </p:nvPr>
        </p:nvSpPr>
        <p:spPr>
          <a:xfrm>
            <a:off x="731520" y="1545336"/>
            <a:ext cx="10945368" cy="3060510"/>
          </a:xfrm>
        </p:spPr>
        <p:txBody>
          <a:bodyPr/>
          <a:lstStyle/>
          <a:p>
            <a:r>
              <a:rPr lang="en-GB" sz="2000" dirty="0"/>
              <a:t>The exercise team and OREEF want to thank everyone involved in the planning, running, evaluation and support of the exercise. This has all been done from good will and individual organisational time and financial commitment. As well as those from organisations who will be participating, representatives from Vattenfall, MCM, Gibb Medical and Rescue, </a:t>
            </a:r>
            <a:r>
              <a:rPr lang="en-GB" sz="2000" dirty="0" err="1"/>
              <a:t>Restrata</a:t>
            </a:r>
            <a:r>
              <a:rPr lang="en-GB" sz="2000" dirty="0"/>
              <a:t>, ORE Catapult and RES have all been integral to the </a:t>
            </a:r>
            <a:r>
              <a:rPr lang="en-GB" sz="2000"/>
              <a:t>planning process.</a:t>
            </a:r>
            <a:endParaRPr lang="en-GB" sz="2000" dirty="0"/>
          </a:p>
          <a:p>
            <a:endParaRPr lang="en-GB" sz="2000" dirty="0"/>
          </a:p>
          <a:p>
            <a:r>
              <a:rPr lang="en-GB" sz="2000" dirty="0"/>
              <a:t>However, elements of the exercise would not have been possible without the additional sponsorship of Offshore Energies UK (OEUK) and </a:t>
            </a:r>
            <a:r>
              <a:rPr lang="en-GB" sz="2000" dirty="0" err="1"/>
              <a:t>Xceco</a:t>
            </a:r>
            <a:r>
              <a:rPr lang="en-GB" sz="2000" dirty="0"/>
              <a:t>.</a:t>
            </a:r>
            <a:endParaRPr lang="en-GB" sz="2000" dirty="0">
              <a:highlight>
                <a:srgbClr val="FFFF00"/>
              </a:highlight>
            </a:endParaRPr>
          </a:p>
        </p:txBody>
      </p:sp>
      <p:pic>
        <p:nvPicPr>
          <p:cNvPr id="2" name="Picture 1" descr="A logo with blue and green letters&#10;&#10;Description automatically generated">
            <a:extLst>
              <a:ext uri="{FF2B5EF4-FFF2-40B4-BE49-F238E27FC236}">
                <a16:creationId xmlns:a16="http://schemas.microsoft.com/office/drawing/2014/main" id="{687A677E-760A-FF50-BA20-1CAA7EDF7956}"/>
              </a:ext>
            </a:extLst>
          </p:cNvPr>
          <p:cNvPicPr>
            <a:picLocks noChangeAspect="1"/>
          </p:cNvPicPr>
          <p:nvPr/>
        </p:nvPicPr>
        <p:blipFill>
          <a:blip r:embed="rId2"/>
          <a:stretch>
            <a:fillRect/>
          </a:stretch>
        </p:blipFill>
        <p:spPr>
          <a:xfrm>
            <a:off x="218236" y="181539"/>
            <a:ext cx="1904089" cy="629036"/>
          </a:xfrm>
          <a:prstGeom prst="rect">
            <a:avLst/>
          </a:prstGeom>
        </p:spPr>
      </p:pic>
      <p:pic>
        <p:nvPicPr>
          <p:cNvPr id="1026" name="Picture 2" descr="Proud champions of the UK offshore energies sector | Offshore Energies UK ( OEUK)">
            <a:hlinkClick r:id="rId3"/>
            <a:extLst>
              <a:ext uri="{FF2B5EF4-FFF2-40B4-BE49-F238E27FC236}">
                <a16:creationId xmlns:a16="http://schemas.microsoft.com/office/drawing/2014/main" id="{716F0548-8F80-8F4F-AB7D-9D6B44ACC8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938" b="36312"/>
          <a:stretch/>
        </p:blipFill>
        <p:spPr bwMode="auto">
          <a:xfrm>
            <a:off x="2719648" y="4871368"/>
            <a:ext cx="3172968" cy="8804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F6B71EE-83AB-5FC2-9A02-ED5B569DE454}"/>
              </a:ext>
            </a:extLst>
          </p:cNvPr>
          <p:cNvSpPr txBox="1"/>
          <p:nvPr/>
        </p:nvSpPr>
        <p:spPr>
          <a:xfrm>
            <a:off x="3191708" y="5856438"/>
            <a:ext cx="2192274" cy="369332"/>
          </a:xfrm>
          <a:prstGeom prst="rect">
            <a:avLst/>
          </a:prstGeom>
          <a:noFill/>
        </p:spPr>
        <p:txBody>
          <a:bodyPr wrap="square">
            <a:spAutoFit/>
          </a:bodyPr>
          <a:lstStyle/>
          <a:p>
            <a:r>
              <a:rPr lang="en-GB" dirty="0">
                <a:hlinkClick r:id="rId3"/>
              </a:rPr>
              <a:t>https://oeuk.org.uk/</a:t>
            </a:r>
            <a:endParaRPr lang="en-GB" dirty="0"/>
          </a:p>
        </p:txBody>
      </p:sp>
      <p:pic>
        <p:nvPicPr>
          <p:cNvPr id="1028" name="Picture 4" descr="XceCo Ltd | LinkedIn">
            <a:hlinkClick r:id="rId5"/>
            <a:extLst>
              <a:ext uri="{FF2B5EF4-FFF2-40B4-BE49-F238E27FC236}">
                <a16:creationId xmlns:a16="http://schemas.microsoft.com/office/drawing/2014/main" id="{50E44910-8A45-340D-1D27-2ED5E437578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5733" b="14267"/>
          <a:stretch/>
        </p:blipFill>
        <p:spPr bwMode="auto">
          <a:xfrm>
            <a:off x="6771693" y="4575809"/>
            <a:ext cx="2228350" cy="14716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D8F16CB-A8AA-E04B-1964-BD78DFE717DF}"/>
              </a:ext>
            </a:extLst>
          </p:cNvPr>
          <p:cNvSpPr txBox="1"/>
          <p:nvPr/>
        </p:nvSpPr>
        <p:spPr>
          <a:xfrm>
            <a:off x="6808019" y="5856438"/>
            <a:ext cx="2155698" cy="369332"/>
          </a:xfrm>
          <a:prstGeom prst="rect">
            <a:avLst/>
          </a:prstGeom>
          <a:noFill/>
        </p:spPr>
        <p:txBody>
          <a:bodyPr wrap="square">
            <a:spAutoFit/>
          </a:bodyPr>
          <a:lstStyle/>
          <a:p>
            <a:r>
              <a:rPr lang="en-GB" dirty="0">
                <a:hlinkClick r:id="rId5"/>
              </a:rPr>
              <a:t>https://xceco.co.uk/</a:t>
            </a:r>
            <a:endParaRPr lang="en-GB" dirty="0"/>
          </a:p>
        </p:txBody>
      </p:sp>
    </p:spTree>
    <p:extLst>
      <p:ext uri="{BB962C8B-B14F-4D97-AF65-F5344CB8AC3E}">
        <p14:creationId xmlns:p14="http://schemas.microsoft.com/office/powerpoint/2010/main" val="2700234212"/>
      </p:ext>
    </p:extLst>
  </p:cSld>
  <p:clrMapOvr>
    <a:masterClrMapping/>
  </p:clrMapOvr>
</p:sld>
</file>

<file path=ppt/theme/theme1.xml><?xml version="1.0" encoding="utf-8"?>
<a:theme xmlns:a="http://schemas.openxmlformats.org/drawingml/2006/main" name="Office Theme">
  <a:themeElements>
    <a:clrScheme name="Custom 2">
      <a:dk1>
        <a:srgbClr val="171139"/>
      </a:dk1>
      <a:lt1>
        <a:srgbClr val="FFFFFF"/>
      </a:lt1>
      <a:dk2>
        <a:srgbClr val="002664"/>
      </a:dk2>
      <a:lt2>
        <a:srgbClr val="FFFFFF"/>
      </a:lt2>
      <a:accent1>
        <a:srgbClr val="002664"/>
      </a:accent1>
      <a:accent2>
        <a:srgbClr val="C31018"/>
      </a:accent2>
      <a:accent3>
        <a:srgbClr val="ED7013"/>
      </a:accent3>
      <a:accent4>
        <a:srgbClr val="FDC20B"/>
      </a:accent4>
      <a:accent5>
        <a:srgbClr val="BCE0E3"/>
      </a:accent5>
      <a:accent6>
        <a:srgbClr val="404F9D"/>
      </a:accent6>
      <a:hlink>
        <a:srgbClr val="002664"/>
      </a:hlink>
      <a:folHlink>
        <a:srgbClr val="1D1D1B"/>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pside - HMCG briefing - Pete - 20210708 - pete" id="{018862DD-E4AC-4688-8361-301BBD76FC92}" vid="{28F24C51-4301-40DB-8A8D-BAC02F7916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866366E7014E419777C33A463CD8A5" ma:contentTypeVersion="45" ma:contentTypeDescription="Create a new document." ma:contentTypeScope="" ma:versionID="003859fc2220da8ce7d48e5656b387a8">
  <xsd:schema xmlns:xsd="http://www.w3.org/2001/XMLSchema" xmlns:xs="http://www.w3.org/2001/XMLSchema" xmlns:p="http://schemas.microsoft.com/office/2006/metadata/properties" xmlns:ns2="3894061a-5dfb-4ea3-abc5-b28b2b281aed" xmlns:ns3="6819a2ee-2099-4d45-9d9b-a817b5656f6f" targetNamespace="http://schemas.microsoft.com/office/2006/metadata/properties" ma:root="true" ma:fieldsID="c65e4ed5ac1ffa1fa34904c25108154d" ns2:_="" ns3:_="">
    <xsd:import namespace="3894061a-5dfb-4ea3-abc5-b28b2b281aed"/>
    <xsd:import namespace="6819a2ee-2099-4d45-9d9b-a817b5656f6f"/>
    <xsd:element name="properties">
      <xsd:complexType>
        <xsd:sequence>
          <xsd:element name="documentManagement">
            <xsd:complexType>
              <xsd:all>
                <xsd:element ref="ns2:o71aca61bae342308df79ceb0cf904ff" minOccurs="0"/>
                <xsd:element ref="ns2:a85ef37d83fc4865abb39aee740d49e8" minOccurs="0"/>
                <xsd:element ref="ns2:mdf6deaefa044d0eaa6f1c69bd973545" minOccurs="0"/>
                <xsd:element ref="ns2:h24c6965b41a4931b6febc0ac7753658" minOccurs="0"/>
                <xsd:element ref="ns2:f7ec8a28988c4c20b8019206232f28bb"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4061a-5dfb-4ea3-abc5-b28b2b281aed" elementFormDefault="qualified">
    <xsd:import namespace="http://schemas.microsoft.com/office/2006/documentManagement/types"/>
    <xsd:import namespace="http://schemas.microsoft.com/office/infopath/2007/PartnerControls"/>
    <xsd:element name="o71aca61bae342308df79ceb0cf904ff" ma:index="5" nillable="true" ma:taxonomy="true" ma:internalName="o71aca61bae342308df79ceb0cf904ff" ma:taxonomyFieldName="Security_x0020_Marking" ma:displayName="Security Marking" ma:readOnly="false" ma:default="1;#OFFICIAL|2e655484-ebfc-4ea9-846a-aaf9328996e5" ma:fieldId="{871aca61-bae3-4230-8df7-9ceb0cf904ff}" ma:sspId="392749a1-6d09-4485-8891-1ebdac6badf5" ma:termSetId="22b29e82-2414-458d-9e9d-c78345a6fbcd" ma:anchorId="00000000-0000-0000-0000-000000000000" ma:open="false" ma:isKeyword="false">
      <xsd:complexType>
        <xsd:sequence>
          <xsd:element ref="pc:Terms" minOccurs="0" maxOccurs="1"/>
        </xsd:sequence>
      </xsd:complexType>
    </xsd:element>
    <xsd:element name="a85ef37d83fc4865abb39aee740d49e8" ma:index="7" nillable="true" ma:displayName="TCM Branch_0" ma:hidden="true" ma:internalName="a85ef37d83fc4865abb39aee740d49e8" ma:readOnly="false">
      <xsd:simpleType>
        <xsd:restriction base="dms:Note"/>
      </xsd:simpleType>
    </xsd:element>
    <xsd:element name="mdf6deaefa044d0eaa6f1c69bd973545" ma:index="9" nillable="true" ma:displayName="TCM Directorate_0" ma:hidden="true" ma:internalName="mdf6deaefa044d0eaa6f1c69bd973545" ma:readOnly="false">
      <xsd:simpleType>
        <xsd:restriction base="dms:Note"/>
      </xsd:simpleType>
    </xsd:element>
    <xsd:element name="h24c6965b41a4931b6febc0ac7753658" ma:index="11" nillable="true" ma:displayName="TCM Division_0" ma:hidden="true" ma:internalName="h24c6965b41a4931b6febc0ac7753658" ma:readOnly="false">
      <xsd:simpleType>
        <xsd:restriction base="dms:Note"/>
      </xsd:simpleType>
    </xsd:element>
    <xsd:element name="f7ec8a28988c4c20b8019206232f28bb" ma:index="13" nillable="true" ma:displayName="TCM Team_0" ma:hidden="true" ma:internalName="f7ec8a28988c4c20b8019206232f28bb" ma:readOnly="false">
      <xsd:simpleType>
        <xsd:restriction base="dms:Note"/>
      </xsd:simpleType>
    </xsd:element>
    <xsd:element name="TaxCatchAll" ma:index="18" nillable="true" ma:displayName="Taxonomy Catch All Column" ma:hidden="true" ma:list="{b06b31b2-2dfa-4619-b9db-9e831c53afc3}" ma:internalName="TaxCatchAll" ma:showField="CatchAllData" ma:web="3894061a-5dfb-4ea3-abc5-b28b2b281aed">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19a2ee-2099-4d45-9d9b-a817b5656f6f"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Tags" ma:internalName="MediaServiceAutoTags"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MediaLengthInSeconds" ma:index="31" nillable="true" ma:displayName="MediaLengthInSeconds" ma:hidden="true" ma:internalName="MediaLengthInSeconds" ma:readOnly="true">
      <xsd:simpleType>
        <xsd:restriction base="dms:Unknow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392749a1-6d09-4485-8891-1ebdac6badf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894061a-5dfb-4ea3-abc5-b28b2b281aed" xsi:nil="true"/>
    <f7ec8a28988c4c20b8019206232f28bb xmlns="3894061a-5dfb-4ea3-abc5-b28b2b281aed" xsi:nil="true"/>
    <a85ef37d83fc4865abb39aee740d49e8 xmlns="3894061a-5dfb-4ea3-abc5-b28b2b281aed" xsi:nil="true"/>
    <h24c6965b41a4931b6febc0ac7753658 xmlns="3894061a-5dfb-4ea3-abc5-b28b2b281aed" xsi:nil="true"/>
    <o71aca61bae342308df79ceb0cf904ff xmlns="3894061a-5dfb-4ea3-abc5-b28b2b281aed">
      <Terms xmlns="http://schemas.microsoft.com/office/infopath/2007/PartnerControls"/>
    </o71aca61bae342308df79ceb0cf904ff>
    <mdf6deaefa044d0eaa6f1c69bd973545 xmlns="3894061a-5dfb-4ea3-abc5-b28b2b281aed" xsi:nil="true"/>
    <SharedWithUsers xmlns="3894061a-5dfb-4ea3-abc5-b28b2b281aed">
      <UserInfo>
        <DisplayName/>
        <AccountId xsi:nil="true"/>
        <AccountType/>
      </UserInfo>
    </SharedWithUsers>
    <lcf76f155ced4ddcb4097134ff3c332f xmlns="6819a2ee-2099-4d45-9d9b-a817b5656f6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11493D-EED7-4D82-B1ED-D31121C931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94061a-5dfb-4ea3-abc5-b28b2b281aed"/>
    <ds:schemaRef ds:uri="6819a2ee-2099-4d45-9d9b-a817b5656f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69C534-F691-4B0B-917B-5F94F10C50C8}">
  <ds:schemaRefs>
    <ds:schemaRef ds:uri="http://purl.org/dc/terms/"/>
    <ds:schemaRef ds:uri="6819a2ee-2099-4d45-9d9b-a817b5656f6f"/>
    <ds:schemaRef ds:uri="http://www.w3.org/XML/1998/namespace"/>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infopath/2007/PartnerControls"/>
    <ds:schemaRef ds:uri="3894061a-5dfb-4ea3-abc5-b28b2b281aed"/>
  </ds:schemaRefs>
</ds:datastoreItem>
</file>

<file path=customXml/itemProps3.xml><?xml version="1.0" encoding="utf-8"?>
<ds:datastoreItem xmlns:ds="http://schemas.openxmlformats.org/officeDocument/2006/customXml" ds:itemID="{7D247FC1-31F4-44EC-A5AF-5A1B2F245D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sancho - planning overview</Template>
  <TotalTime>1320</TotalTime>
  <Words>576</Words>
  <Application>Microsoft Office PowerPoint</Application>
  <PresentationFormat>Widescreen</PresentationFormat>
  <Paragraphs>70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Segoe UI</vt:lpstr>
      <vt:lpstr>Office Theme</vt:lpstr>
      <vt:lpstr>TRIREX UK Exercise Blyth overview</vt:lpstr>
      <vt:lpstr>TRIREX</vt:lpstr>
      <vt:lpstr>PowerPoint Presentation</vt:lpstr>
      <vt:lpstr>Exercise Blyth</vt:lpstr>
      <vt:lpstr>Participants</vt:lpstr>
      <vt:lpstr>Observers</vt:lpstr>
      <vt:lpstr>Evaluation</vt:lpstr>
      <vt:lpstr>Video</vt:lpstr>
      <vt:lpstr>Sponsorship and support</vt:lpstr>
      <vt:lpstr>Additional information and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TRIREX UK Exercise Sancho planning briefing</dc:title>
  <dc:creator>Pete Lowson</dc:creator>
  <cp:lastModifiedBy>Pete Lowson</cp:lastModifiedBy>
  <cp:revision>4</cp:revision>
  <dcterms:created xsi:type="dcterms:W3CDTF">2021-10-26T14:50:55Z</dcterms:created>
  <dcterms:modified xsi:type="dcterms:W3CDTF">2025-05-21T07:35:44Z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0x01010092866366E7014E419777C33A463CD8A5</vt:lpwstr>
  </property>
  <property fmtid="{D5CDD505-2E9C-101B-9397-08002B2CF9AE}" pid="3" name="Securioty Marking">
    <vt:lpwstr>3;#OFFICIAL|2e655484-ebfc-4ea9-846a-aaf9328996e5</vt:lpwstr>
  </property>
  <property fmtid="{D5CDD505-2E9C-101B-9397-08002B2CF9AE}" pid="4" name="TCM Directorate">
    <vt:lpwstr/>
  </property>
  <property fmtid="{D5CDD505-2E9C-101B-9397-08002B2CF9AE}" pid="5" name="TCM Branch">
    <vt:lpwstr/>
  </property>
  <property fmtid="{D5CDD505-2E9C-101B-9397-08002B2CF9AE}" pid="6" name="TCM_x0020_Division">
    <vt:lpwstr/>
  </property>
  <property fmtid="{D5CDD505-2E9C-101B-9397-08002B2CF9AE}" pid="7" name="TCM_x0020_Team">
    <vt:lpwstr/>
  </property>
  <property fmtid="{D5CDD505-2E9C-101B-9397-08002B2CF9AE}" pid="8" name="TCM Team">
    <vt:lpwstr/>
  </property>
  <property fmtid="{D5CDD505-2E9C-101B-9397-08002B2CF9AE}" pid="9" name="TCM Division">
    <vt:lpwstr/>
  </property>
  <property fmtid="{D5CDD505-2E9C-101B-9397-08002B2CF9AE}" pid="10" name="Order">
    <vt:r8>405800</vt:r8>
  </property>
  <property fmtid="{D5CDD505-2E9C-101B-9397-08002B2CF9AE}" pid="11" name="xd_Signature">
    <vt:bool>false</vt:bool>
  </property>
  <property fmtid="{D5CDD505-2E9C-101B-9397-08002B2CF9AE}" pid="12" name="xd_ProgID">
    <vt:lpwstr/>
  </property>
  <property fmtid="{D5CDD505-2E9C-101B-9397-08002B2CF9AE}" pid="13" name="b86b9e9d918447bba3bdfed21bb484ca">
    <vt:lpwstr>OCCE|b1ad4ca1-5c55-4ac7-8ca7-37e0e066f7dc</vt:lpwstr>
  </property>
  <property fmtid="{D5CDD505-2E9C-101B-9397-08002B2CF9AE}" pid="14" name="ComplianceAssetId">
    <vt:lpwstr/>
  </property>
  <property fmtid="{D5CDD505-2E9C-101B-9397-08002B2CF9AE}" pid="15" name="TemplateUrl">
    <vt:lpwstr/>
  </property>
  <property fmtid="{D5CDD505-2E9C-101B-9397-08002B2CF9AE}" pid="16" name="f129815d26ba4191a5cae55548557dbf">
    <vt:lpwstr>OFFICIAL|2e655484-ebfc-4ea9-846a-aaf9328996e5</vt:lpwstr>
  </property>
  <property fmtid="{D5CDD505-2E9C-101B-9397-08002B2CF9AE}" pid="17" name="_ExtendedDescription">
    <vt:lpwstr/>
  </property>
  <property fmtid="{D5CDD505-2E9C-101B-9397-08002B2CF9AE}" pid="18" name="he5aee01506b408cbbd6ea046c793a04">
    <vt:lpwstr>Communications|84fb48ba-79c8-4213-8eec-df1f9da2d679</vt:lpwstr>
  </property>
  <property fmtid="{D5CDD505-2E9C-101B-9397-08002B2CF9AE}" pid="19" name="TCMDivision">
    <vt:lpwstr/>
  </property>
  <property fmtid="{D5CDD505-2E9C-101B-9397-08002B2CF9AE}" pid="20" name="TCMDirectorate">
    <vt:lpwstr/>
  </property>
  <property fmtid="{D5CDD505-2E9C-101B-9397-08002B2CF9AE}" pid="21" name="Security Marking">
    <vt:lpwstr/>
  </property>
  <property fmtid="{D5CDD505-2E9C-101B-9397-08002B2CF9AE}" pid="22" name="TCMTeam">
    <vt:lpwstr/>
  </property>
  <property fmtid="{D5CDD505-2E9C-101B-9397-08002B2CF9AE}" pid="23" name="SecurityMarking">
    <vt:lpwstr/>
  </property>
  <property fmtid="{D5CDD505-2E9C-101B-9397-08002B2CF9AE}" pid="24" name="TCMBranch">
    <vt:lpwstr/>
  </property>
  <property fmtid="{D5CDD505-2E9C-101B-9397-08002B2CF9AE}" pid="25" name="MSIP_Label_c8b443ca-c1bb-4c68-942c-da1c759dcae1_Enabled">
    <vt:lpwstr>true</vt:lpwstr>
  </property>
  <property fmtid="{D5CDD505-2E9C-101B-9397-08002B2CF9AE}" pid="26" name="MSIP_Label_c8b443ca-c1bb-4c68-942c-da1c759dcae1_SetDate">
    <vt:lpwstr>2021-10-26T14:50:56Z</vt:lpwstr>
  </property>
  <property fmtid="{D5CDD505-2E9C-101B-9397-08002B2CF9AE}" pid="27" name="MSIP_Label_c8b443ca-c1bb-4c68-942c-da1c759dcae1_Method">
    <vt:lpwstr>Standard</vt:lpwstr>
  </property>
  <property fmtid="{D5CDD505-2E9C-101B-9397-08002B2CF9AE}" pid="28" name="MSIP_Label_c8b443ca-c1bb-4c68-942c-da1c759dcae1_Name">
    <vt:lpwstr>c8b443ca-c1bb-4c68-942c-da1c759dcae1</vt:lpwstr>
  </property>
  <property fmtid="{D5CDD505-2E9C-101B-9397-08002B2CF9AE}" pid="29" name="MSIP_Label_c8b443ca-c1bb-4c68-942c-da1c759dcae1_SiteId">
    <vt:lpwstr>3fd408b5-82e6-4dc0-a36c-6e2aa815db3e</vt:lpwstr>
  </property>
  <property fmtid="{D5CDD505-2E9C-101B-9397-08002B2CF9AE}" pid="30" name="MSIP_Label_c8b443ca-c1bb-4c68-942c-da1c759dcae1_ActionId">
    <vt:lpwstr>d7f17fb5-8853-4ba2-bf81-8b23f813964a</vt:lpwstr>
  </property>
  <property fmtid="{D5CDD505-2E9C-101B-9397-08002B2CF9AE}" pid="31" name="MSIP_Label_c8b443ca-c1bb-4c68-942c-da1c759dcae1_ContentBits">
    <vt:lpwstr>0</vt:lpwstr>
  </property>
  <property fmtid="{D5CDD505-2E9C-101B-9397-08002B2CF9AE}" pid="32" name="MediaServiceImageTags">
    <vt:lpwstr/>
  </property>
  <property fmtid="{D5CDD505-2E9C-101B-9397-08002B2CF9AE}" pid="33" name="TCM_x0020_Directorate">
    <vt:lpwstr/>
  </property>
  <property fmtid="{D5CDD505-2E9C-101B-9397-08002B2CF9AE}" pid="34" name="Security_x0020_Marking">
    <vt:lpwstr/>
  </property>
  <property fmtid="{D5CDD505-2E9C-101B-9397-08002B2CF9AE}" pid="35" name="TCM_x0020_Branch">
    <vt:lpwstr/>
  </property>
</Properties>
</file>